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0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25" d="100"/>
          <a:sy n="125" d="100"/>
        </p:scale>
        <p:origin x="-81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39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48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07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21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000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80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25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77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36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81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5338-3DA6-41A9-BAA8-F1158A2FFC21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936A8-9AEE-46B3-95D5-79F86B7CA1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62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8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19.png"/><Relationship Id="rId10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9.png"/><Relationship Id="rId5" Type="http://schemas.openxmlformats.org/officeDocument/2006/relationships/image" Target="../media/image22.png"/><Relationship Id="rId10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9.png"/><Relationship Id="rId5" Type="http://schemas.openxmlformats.org/officeDocument/2006/relationships/image" Target="../media/image22.png"/><Relationship Id="rId10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그룹 109"/>
          <p:cNvGrpSpPr/>
          <p:nvPr/>
        </p:nvGrpSpPr>
        <p:grpSpPr>
          <a:xfrm>
            <a:off x="1455419" y="594090"/>
            <a:ext cx="9189721" cy="5000395"/>
            <a:chOff x="1455419" y="594090"/>
            <a:chExt cx="9189721" cy="5000395"/>
          </a:xfrm>
        </p:grpSpPr>
        <p:sp>
          <p:nvSpPr>
            <p:cNvPr id="107" name="직사각형 106"/>
            <p:cNvSpPr/>
            <p:nvPr/>
          </p:nvSpPr>
          <p:spPr>
            <a:xfrm>
              <a:off x="1455419" y="5222911"/>
              <a:ext cx="9189721" cy="369669"/>
            </a:xfrm>
            <a:prstGeom prst="rect">
              <a:avLst/>
            </a:prstGeom>
            <a:solidFill>
              <a:srgbClr val="3F0D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55419" y="594090"/>
              <a:ext cx="9189721" cy="46323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3649" y="713121"/>
              <a:ext cx="5287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</a:t>
              </a:r>
              <a:r>
                <a:rPr lang="ko-KR" altLang="en-US" sz="36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프리미엄 패키지</a:t>
              </a:r>
              <a:endParaRPr lang="ko-KR" altLang="en-US" sz="4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62223" y="5264490"/>
              <a:ext cx="74777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 시 다음 단계의 프리미엄 패키지가 오픈 되며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구매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 후에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단계로 초기화 됩니다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0137587" y="675317"/>
              <a:ext cx="444009" cy="4532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</a:rPr>
                <a:t>X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그룹 83"/>
            <p:cNvGrpSpPr/>
            <p:nvPr/>
          </p:nvGrpSpPr>
          <p:grpSpPr>
            <a:xfrm>
              <a:off x="2705425" y="2257862"/>
              <a:ext cx="1363528" cy="1417886"/>
              <a:chOff x="1699626" y="1992308"/>
              <a:chExt cx="1559124" cy="1575034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962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2" name="그림 4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819" y="2206148"/>
                <a:ext cx="1288092" cy="1288092"/>
              </a:xfrm>
              <a:prstGeom prst="rect">
                <a:avLst/>
              </a:prstGeom>
            </p:spPr>
          </p:pic>
        </p:grpSp>
        <p:grpSp>
          <p:nvGrpSpPr>
            <p:cNvPr id="87" name="그룹 86"/>
            <p:cNvGrpSpPr/>
            <p:nvPr/>
          </p:nvGrpSpPr>
          <p:grpSpPr>
            <a:xfrm>
              <a:off x="7963895" y="2252078"/>
              <a:ext cx="1469290" cy="1421064"/>
              <a:chOff x="6940603" y="1992308"/>
              <a:chExt cx="1666639" cy="1611936"/>
            </a:xfrm>
          </p:grpSpPr>
          <p:pic>
            <p:nvPicPr>
              <p:cNvPr id="77" name="그림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8118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9" name="그림 4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40603" y="2053512"/>
                <a:ext cx="1550731" cy="1550732"/>
              </a:xfrm>
              <a:prstGeom prst="rect">
                <a:avLst/>
              </a:prstGeom>
            </p:spPr>
          </p:pic>
        </p:grpSp>
        <p:grpSp>
          <p:nvGrpSpPr>
            <p:cNvPr id="85" name="그룹 84"/>
            <p:cNvGrpSpPr/>
            <p:nvPr/>
          </p:nvGrpSpPr>
          <p:grpSpPr>
            <a:xfrm>
              <a:off x="4436565" y="2257862"/>
              <a:ext cx="1425070" cy="1396756"/>
              <a:chOff x="3508902" y="1990011"/>
              <a:chExt cx="1559124" cy="1575034"/>
            </a:xfrm>
          </p:grpSpPr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08902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55" name="그림 5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6820" y="2079112"/>
                <a:ext cx="898529" cy="1411199"/>
              </a:xfrm>
              <a:prstGeom prst="rect">
                <a:avLst/>
              </a:prstGeom>
            </p:spPr>
          </p:pic>
          <p:pic>
            <p:nvPicPr>
              <p:cNvPr id="50" name="그림 4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6820" y="2079112"/>
                <a:ext cx="898529" cy="1411197"/>
              </a:xfrm>
              <a:prstGeom prst="rect">
                <a:avLst/>
              </a:prstGeom>
            </p:spPr>
          </p:pic>
        </p:grpSp>
        <p:grpSp>
          <p:nvGrpSpPr>
            <p:cNvPr id="86" name="그룹 85"/>
            <p:cNvGrpSpPr/>
            <p:nvPr/>
          </p:nvGrpSpPr>
          <p:grpSpPr>
            <a:xfrm>
              <a:off x="6304157" y="2336878"/>
              <a:ext cx="1271677" cy="1284654"/>
              <a:chOff x="5270716" y="1992308"/>
              <a:chExt cx="1559124" cy="1575034"/>
            </a:xfrm>
          </p:grpSpPr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071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986" y="2093555"/>
                <a:ext cx="1401573" cy="1401573"/>
              </a:xfrm>
              <a:prstGeom prst="rect">
                <a:avLst/>
              </a:prstGeom>
            </p:spPr>
          </p:pic>
        </p:grpSp>
        <p:pic>
          <p:nvPicPr>
            <p:cNvPr id="70" name="그림 6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2524" y="3772027"/>
              <a:ext cx="1772259" cy="597757"/>
            </a:xfrm>
            <a:prstGeom prst="rect">
              <a:avLst/>
            </a:prstGeom>
          </p:spPr>
        </p:pic>
        <p:pic>
          <p:nvPicPr>
            <p:cNvPr id="71" name="그림 7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4783" y="3772027"/>
              <a:ext cx="1772259" cy="597757"/>
            </a:xfrm>
            <a:prstGeom prst="rect">
              <a:avLst/>
            </a:prstGeom>
          </p:spPr>
        </p:pic>
        <p:pic>
          <p:nvPicPr>
            <p:cNvPr id="72" name="그림 7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1105" y="3768550"/>
              <a:ext cx="1772259" cy="597757"/>
            </a:xfrm>
            <a:prstGeom prst="rect">
              <a:avLst/>
            </a:prstGeom>
          </p:spPr>
        </p:pic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4391" y="3772027"/>
              <a:ext cx="1772259" cy="597757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2498461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젬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191000" y="3833835"/>
              <a:ext cx="19430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에픽</a:t>
              </a:r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불멸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방어구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소환권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030078" y="3833835"/>
              <a:ext cx="1766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방어구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승급 아이템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80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810328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열쇠</a:t>
              </a:r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입장권</a:t>
              </a:r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1466" y="4506407"/>
              <a:ext cx="1581200" cy="653563"/>
            </a:xfrm>
            <a:prstGeom prst="rect">
              <a:avLst/>
            </a:prstGeom>
          </p:spPr>
        </p:pic>
        <p:pic>
          <p:nvPicPr>
            <p:cNvPr id="90" name="그림 89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805"/>
            <a:stretch/>
          </p:blipFill>
          <p:spPr>
            <a:xfrm>
              <a:off x="8080866" y="4506407"/>
              <a:ext cx="1163828" cy="65356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8080866" y="4671531"/>
              <a:ext cx="2371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구매하기 </a:t>
              </a:r>
              <a:r>
                <a:rPr lang="en-US" altLang="ko-KR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\5,500</a:t>
              </a:r>
              <a:endParaRPr lang="ko-KR" alt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811272" y="1659762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>
              <a:off x="4811272" y="1740724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92" name="타원 91"/>
            <p:cNvSpPr/>
            <p:nvPr/>
          </p:nvSpPr>
          <p:spPr>
            <a:xfrm>
              <a:off x="4476508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5162632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5844396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6526160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7213823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08582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80696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70995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452759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8374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8" name="그림 107"/>
            <p:cNvPicPr>
              <a:picLocks noChangeAspect="1"/>
            </p:cNvPicPr>
            <p:nvPr/>
          </p:nvPicPr>
          <p:blipFill>
            <a:blip r:embed="rId10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4293" y="5243302"/>
              <a:ext cx="1250005" cy="351183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1602219" y="5264490"/>
              <a:ext cx="1103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청약철회안내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450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455419" y="594090"/>
            <a:ext cx="9189721" cy="5000395"/>
            <a:chOff x="1455419" y="594090"/>
            <a:chExt cx="9189721" cy="5000395"/>
          </a:xfrm>
        </p:grpSpPr>
        <p:sp>
          <p:nvSpPr>
            <p:cNvPr id="107" name="직사각형 106"/>
            <p:cNvSpPr/>
            <p:nvPr/>
          </p:nvSpPr>
          <p:spPr>
            <a:xfrm>
              <a:off x="1455419" y="5222911"/>
              <a:ext cx="9189721" cy="369669"/>
            </a:xfrm>
            <a:prstGeom prst="rect">
              <a:avLst/>
            </a:prstGeom>
            <a:solidFill>
              <a:srgbClr val="3F0D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55419" y="594090"/>
              <a:ext cx="9189721" cy="46323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3649" y="713121"/>
              <a:ext cx="5287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</a:t>
              </a:r>
              <a:r>
                <a:rPr lang="ko-KR" altLang="en-US" sz="36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프리미엄 패키지</a:t>
              </a:r>
              <a:endParaRPr lang="ko-KR" altLang="en-US" sz="4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62223" y="5264490"/>
              <a:ext cx="74777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 시 다음 단계의 프리미엄 패키지가 오픈 되며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구매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 후에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단계로 초기화 됩니다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0137587" y="675317"/>
              <a:ext cx="444009" cy="4532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</a:rPr>
                <a:t>X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그룹 83"/>
            <p:cNvGrpSpPr/>
            <p:nvPr/>
          </p:nvGrpSpPr>
          <p:grpSpPr>
            <a:xfrm>
              <a:off x="1815120" y="2257862"/>
              <a:ext cx="1363528" cy="1417886"/>
              <a:chOff x="1699626" y="1992308"/>
              <a:chExt cx="1559124" cy="1575034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962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2" name="그림 4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819" y="2206148"/>
                <a:ext cx="1288092" cy="1288092"/>
              </a:xfrm>
              <a:prstGeom prst="rect">
                <a:avLst/>
              </a:prstGeom>
            </p:spPr>
          </p:pic>
        </p:grpSp>
        <p:grpSp>
          <p:nvGrpSpPr>
            <p:cNvPr id="88" name="그룹 87"/>
            <p:cNvGrpSpPr/>
            <p:nvPr/>
          </p:nvGrpSpPr>
          <p:grpSpPr>
            <a:xfrm>
              <a:off x="8882573" y="2259191"/>
              <a:ext cx="1374506" cy="1388532"/>
              <a:chOff x="8750693" y="1990011"/>
              <a:chExt cx="1559124" cy="1575034"/>
            </a:xfrm>
          </p:grpSpPr>
          <p:pic>
            <p:nvPicPr>
              <p:cNvPr id="78" name="그림 7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50693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3" name="그림 4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3706" y="2206148"/>
                <a:ext cx="1273098" cy="1273098"/>
              </a:xfrm>
              <a:prstGeom prst="rect">
                <a:avLst/>
              </a:prstGeom>
            </p:spPr>
          </p:pic>
        </p:grpSp>
        <p:grpSp>
          <p:nvGrpSpPr>
            <p:cNvPr id="87" name="그룹 86"/>
            <p:cNvGrpSpPr/>
            <p:nvPr/>
          </p:nvGrpSpPr>
          <p:grpSpPr>
            <a:xfrm>
              <a:off x="7073590" y="2252078"/>
              <a:ext cx="1469290" cy="1421064"/>
              <a:chOff x="6940603" y="1992308"/>
              <a:chExt cx="1666639" cy="1611936"/>
            </a:xfrm>
          </p:grpSpPr>
          <p:pic>
            <p:nvPicPr>
              <p:cNvPr id="77" name="그림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8118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9" name="그림 4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40603" y="2053512"/>
                <a:ext cx="1550731" cy="1550732"/>
              </a:xfrm>
              <a:prstGeom prst="rect">
                <a:avLst/>
              </a:prstGeom>
            </p:spPr>
          </p:pic>
        </p:grpSp>
        <p:grpSp>
          <p:nvGrpSpPr>
            <p:cNvPr id="85" name="그룹 84"/>
            <p:cNvGrpSpPr/>
            <p:nvPr/>
          </p:nvGrpSpPr>
          <p:grpSpPr>
            <a:xfrm>
              <a:off x="3546260" y="2257862"/>
              <a:ext cx="1425070" cy="1396756"/>
              <a:chOff x="3508902" y="1990011"/>
              <a:chExt cx="1559124" cy="1575034"/>
            </a:xfrm>
          </p:grpSpPr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08902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55" name="그림 54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6820" y="2079112"/>
                <a:ext cx="898530" cy="1411199"/>
              </a:xfrm>
              <a:prstGeom prst="rect">
                <a:avLst/>
              </a:prstGeom>
            </p:spPr>
          </p:pic>
          <p:pic>
            <p:nvPicPr>
              <p:cNvPr id="50" name="그림 4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6819" y="2072785"/>
                <a:ext cx="898529" cy="1411198"/>
              </a:xfrm>
              <a:prstGeom prst="rect">
                <a:avLst/>
              </a:prstGeom>
            </p:spPr>
          </p:pic>
        </p:grpSp>
        <p:grpSp>
          <p:nvGrpSpPr>
            <p:cNvPr id="86" name="그룹 85"/>
            <p:cNvGrpSpPr/>
            <p:nvPr/>
          </p:nvGrpSpPr>
          <p:grpSpPr>
            <a:xfrm>
              <a:off x="5413852" y="2336878"/>
              <a:ext cx="1271677" cy="1284654"/>
              <a:chOff x="5270716" y="1992308"/>
              <a:chExt cx="1559124" cy="1575034"/>
            </a:xfrm>
          </p:grpSpPr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071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986" y="2093556"/>
                <a:ext cx="1401573" cy="1401573"/>
              </a:xfrm>
              <a:prstGeom prst="rect">
                <a:avLst/>
              </a:prstGeom>
            </p:spPr>
          </p:pic>
        </p:grpSp>
        <p:pic>
          <p:nvPicPr>
            <p:cNvPr id="70" name="그림 6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2219" y="3772027"/>
              <a:ext cx="1772259" cy="597757"/>
            </a:xfrm>
            <a:prstGeom prst="rect">
              <a:avLst/>
            </a:prstGeom>
          </p:spPr>
        </p:pic>
        <p:pic>
          <p:nvPicPr>
            <p:cNvPr id="71" name="그림 7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4478" y="3772027"/>
              <a:ext cx="1772259" cy="597757"/>
            </a:xfrm>
            <a:prstGeom prst="rect">
              <a:avLst/>
            </a:prstGeom>
          </p:spPr>
        </p:pic>
        <p:pic>
          <p:nvPicPr>
            <p:cNvPr id="72" name="그림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0800" y="3768550"/>
              <a:ext cx="1772259" cy="597757"/>
            </a:xfrm>
            <a:prstGeom prst="rect">
              <a:avLst/>
            </a:prstGeom>
          </p:spPr>
        </p:pic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086" y="3772027"/>
              <a:ext cx="1772259" cy="597757"/>
            </a:xfrm>
            <a:prstGeom prst="rect">
              <a:avLst/>
            </a:prstGeom>
          </p:spPr>
        </p:pic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6345" y="3772027"/>
              <a:ext cx="1772259" cy="597757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608156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젬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2,000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187942" y="3833835"/>
              <a:ext cx="21174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에픽</a:t>
              </a:r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불멸 장신구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소환권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</a:t>
              </a:r>
              <a:endParaRPr lang="ko-KR" altLang="en-US" sz="12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139773" y="3833835"/>
              <a:ext cx="1766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장신구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승급 아이템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80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20023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아이템증가권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30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685318" y="3833835"/>
              <a:ext cx="1767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골드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500,000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1466" y="4506407"/>
              <a:ext cx="1581200" cy="653563"/>
            </a:xfrm>
            <a:prstGeom prst="rect">
              <a:avLst/>
            </a:prstGeom>
          </p:spPr>
        </p:pic>
        <p:pic>
          <p:nvPicPr>
            <p:cNvPr id="90" name="그림 89"/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805"/>
            <a:stretch/>
          </p:blipFill>
          <p:spPr>
            <a:xfrm>
              <a:off x="8080866" y="4506407"/>
              <a:ext cx="1163828" cy="65356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8080866" y="4671531"/>
              <a:ext cx="2371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구매하기 </a:t>
              </a:r>
              <a:r>
                <a:rPr lang="en-US" altLang="ko-KR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\11,000</a:t>
              </a:r>
              <a:endParaRPr lang="ko-KR" alt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811272" y="1659762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>
              <a:off x="4811272" y="1740724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92" name="타원 91"/>
            <p:cNvSpPr/>
            <p:nvPr/>
          </p:nvSpPr>
          <p:spPr>
            <a:xfrm>
              <a:off x="4476508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5162632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5844396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6526160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7213823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08582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80696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70995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452759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8374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8" name="그림 107"/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4293" y="5243302"/>
              <a:ext cx="1250005" cy="351183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1602219" y="5264490"/>
              <a:ext cx="1103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청약철회안내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199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455419" y="594090"/>
            <a:ext cx="9189721" cy="5000395"/>
            <a:chOff x="1455419" y="594090"/>
            <a:chExt cx="9189721" cy="5000395"/>
          </a:xfrm>
        </p:grpSpPr>
        <p:sp>
          <p:nvSpPr>
            <p:cNvPr id="107" name="직사각형 106"/>
            <p:cNvSpPr/>
            <p:nvPr/>
          </p:nvSpPr>
          <p:spPr>
            <a:xfrm>
              <a:off x="1455419" y="5222911"/>
              <a:ext cx="9189721" cy="369669"/>
            </a:xfrm>
            <a:prstGeom prst="rect">
              <a:avLst/>
            </a:prstGeom>
            <a:solidFill>
              <a:srgbClr val="3F0D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55419" y="594090"/>
              <a:ext cx="9189721" cy="46323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3649" y="713121"/>
              <a:ext cx="5287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</a:t>
              </a:r>
              <a:r>
                <a:rPr lang="ko-KR" altLang="en-US" sz="36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프리미엄 패키지</a:t>
              </a:r>
              <a:endParaRPr lang="ko-KR" altLang="en-US" sz="4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62223" y="5264490"/>
              <a:ext cx="74777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 시 다음 단계의 프리미엄 패키지가 오픈 되며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구매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 후에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단계로 초기화 됩니다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0137587" y="675317"/>
              <a:ext cx="444009" cy="4532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</a:rPr>
                <a:t>X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그룹 83"/>
            <p:cNvGrpSpPr/>
            <p:nvPr/>
          </p:nvGrpSpPr>
          <p:grpSpPr>
            <a:xfrm>
              <a:off x="1815120" y="2257862"/>
              <a:ext cx="1363528" cy="1417886"/>
              <a:chOff x="1699626" y="1992308"/>
              <a:chExt cx="1559124" cy="1575034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962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2" name="그림 4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819" y="2206148"/>
                <a:ext cx="1288092" cy="1288092"/>
              </a:xfrm>
              <a:prstGeom prst="rect">
                <a:avLst/>
              </a:prstGeom>
            </p:spPr>
          </p:pic>
        </p:grpSp>
        <p:grpSp>
          <p:nvGrpSpPr>
            <p:cNvPr id="88" name="그룹 87"/>
            <p:cNvGrpSpPr/>
            <p:nvPr/>
          </p:nvGrpSpPr>
          <p:grpSpPr>
            <a:xfrm>
              <a:off x="8882573" y="2259191"/>
              <a:ext cx="1374506" cy="1388532"/>
              <a:chOff x="8750693" y="1990011"/>
              <a:chExt cx="1559124" cy="1575034"/>
            </a:xfrm>
          </p:grpSpPr>
          <p:pic>
            <p:nvPicPr>
              <p:cNvPr id="78" name="그림 7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50693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3" name="그림 4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3706" y="2206148"/>
                <a:ext cx="1273098" cy="1273098"/>
              </a:xfrm>
              <a:prstGeom prst="rect">
                <a:avLst/>
              </a:prstGeom>
            </p:spPr>
          </p:pic>
        </p:grpSp>
        <p:grpSp>
          <p:nvGrpSpPr>
            <p:cNvPr id="87" name="그룹 86"/>
            <p:cNvGrpSpPr/>
            <p:nvPr/>
          </p:nvGrpSpPr>
          <p:grpSpPr>
            <a:xfrm>
              <a:off x="7073590" y="2252078"/>
              <a:ext cx="1469290" cy="1421064"/>
              <a:chOff x="6940603" y="1992308"/>
              <a:chExt cx="1666639" cy="1611936"/>
            </a:xfrm>
          </p:grpSpPr>
          <p:pic>
            <p:nvPicPr>
              <p:cNvPr id="77" name="그림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8118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9" name="그림 4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40603" y="2053512"/>
                <a:ext cx="1550731" cy="1550732"/>
              </a:xfrm>
              <a:prstGeom prst="rect">
                <a:avLst/>
              </a:prstGeom>
            </p:spPr>
          </p:pic>
        </p:grpSp>
        <p:grpSp>
          <p:nvGrpSpPr>
            <p:cNvPr id="85" name="그룹 84"/>
            <p:cNvGrpSpPr/>
            <p:nvPr/>
          </p:nvGrpSpPr>
          <p:grpSpPr>
            <a:xfrm>
              <a:off x="3546260" y="2257862"/>
              <a:ext cx="1425070" cy="1396756"/>
              <a:chOff x="3508902" y="1990011"/>
              <a:chExt cx="1559124" cy="1575034"/>
            </a:xfrm>
          </p:grpSpPr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08902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55" name="그림 54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31545" y="2132146"/>
                <a:ext cx="1354044" cy="1395590"/>
              </a:xfrm>
              <a:prstGeom prst="snip2DiagRect">
                <a:avLst>
                  <a:gd name="adj1" fmla="val 0"/>
                  <a:gd name="adj2" fmla="val 41038"/>
                </a:avLst>
              </a:prstGeom>
            </p:spPr>
          </p:pic>
          <p:pic>
            <p:nvPicPr>
              <p:cNvPr id="51" name="그림 5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7387" y="2191051"/>
                <a:ext cx="1242794" cy="1280926"/>
              </a:xfrm>
              <a:prstGeom prst="snip2DiagRect">
                <a:avLst>
                  <a:gd name="adj1" fmla="val 0"/>
                  <a:gd name="adj2" fmla="val 42102"/>
                </a:avLst>
              </a:prstGeom>
            </p:spPr>
          </p:pic>
          <p:pic>
            <p:nvPicPr>
              <p:cNvPr id="56" name="그림 55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6656" y="3193425"/>
                <a:ext cx="270259" cy="278551"/>
              </a:xfrm>
              <a:prstGeom prst="snip2DiagRect">
                <a:avLst>
                  <a:gd name="adj1" fmla="val 0"/>
                  <a:gd name="adj2" fmla="val 15829"/>
                </a:avLst>
              </a:prstGeom>
            </p:spPr>
          </p:pic>
          <p:pic>
            <p:nvPicPr>
              <p:cNvPr id="57" name="그림 56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0442" y="3193425"/>
                <a:ext cx="270259" cy="278551"/>
              </a:xfrm>
              <a:prstGeom prst="snip2DiagRect">
                <a:avLst>
                  <a:gd name="adj1" fmla="val 0"/>
                  <a:gd name="adj2" fmla="val 15829"/>
                </a:avLst>
              </a:prstGeom>
            </p:spPr>
          </p:pic>
          <p:pic>
            <p:nvPicPr>
              <p:cNvPr id="58" name="그림 5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0628" y="3193425"/>
                <a:ext cx="270259" cy="278551"/>
              </a:xfrm>
              <a:prstGeom prst="snip2DiagRect">
                <a:avLst>
                  <a:gd name="adj1" fmla="val 0"/>
                  <a:gd name="adj2" fmla="val 15829"/>
                </a:avLst>
              </a:prstGeom>
            </p:spPr>
          </p:pic>
        </p:grpSp>
        <p:grpSp>
          <p:nvGrpSpPr>
            <p:cNvPr id="86" name="그룹 85"/>
            <p:cNvGrpSpPr/>
            <p:nvPr/>
          </p:nvGrpSpPr>
          <p:grpSpPr>
            <a:xfrm>
              <a:off x="5413852" y="2336878"/>
              <a:ext cx="1271677" cy="1284654"/>
              <a:chOff x="5270716" y="1992308"/>
              <a:chExt cx="1559124" cy="1575034"/>
            </a:xfrm>
          </p:grpSpPr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071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88138" y="2179173"/>
                <a:ext cx="1079941" cy="1079940"/>
              </a:xfrm>
              <a:prstGeom prst="rect">
                <a:avLst/>
              </a:prstGeom>
            </p:spPr>
          </p:pic>
        </p:grpSp>
        <p:pic>
          <p:nvPicPr>
            <p:cNvPr id="70" name="그림 6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2219" y="3772027"/>
              <a:ext cx="1772259" cy="597757"/>
            </a:xfrm>
            <a:prstGeom prst="rect">
              <a:avLst/>
            </a:prstGeom>
          </p:spPr>
        </p:pic>
        <p:pic>
          <p:nvPicPr>
            <p:cNvPr id="71" name="그림 7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4478" y="3772027"/>
              <a:ext cx="1772259" cy="597757"/>
            </a:xfrm>
            <a:prstGeom prst="rect">
              <a:avLst/>
            </a:prstGeom>
          </p:spPr>
        </p:pic>
        <p:pic>
          <p:nvPicPr>
            <p:cNvPr id="72" name="그림 7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0800" y="3768550"/>
              <a:ext cx="1772259" cy="597757"/>
            </a:xfrm>
            <a:prstGeom prst="rect">
              <a:avLst/>
            </a:prstGeom>
          </p:spPr>
        </p:pic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086" y="3772027"/>
              <a:ext cx="1772259" cy="597757"/>
            </a:xfrm>
            <a:prstGeom prst="rect">
              <a:avLst/>
            </a:prstGeom>
          </p:spPr>
        </p:pic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6345" y="3772027"/>
              <a:ext cx="1772259" cy="597757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608156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젬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6,000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4478" y="3833835"/>
              <a:ext cx="17652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조력자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케라버그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조각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80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139773" y="3833835"/>
              <a:ext cx="1766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조력자 초대형 물약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20023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골드증가권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30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685318" y="3833835"/>
              <a:ext cx="1767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골드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1,000,000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1466" y="4506407"/>
              <a:ext cx="1581200" cy="653563"/>
            </a:xfrm>
            <a:prstGeom prst="rect">
              <a:avLst/>
            </a:prstGeom>
          </p:spPr>
        </p:pic>
        <p:pic>
          <p:nvPicPr>
            <p:cNvPr id="90" name="그림 89"/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805"/>
            <a:stretch/>
          </p:blipFill>
          <p:spPr>
            <a:xfrm>
              <a:off x="8080866" y="4506407"/>
              <a:ext cx="1163828" cy="65356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8080866" y="4671531"/>
              <a:ext cx="2371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구매하기 </a:t>
              </a:r>
              <a:r>
                <a:rPr lang="en-US" altLang="ko-KR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\33,000</a:t>
              </a:r>
              <a:endParaRPr lang="ko-KR" alt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811272" y="1659762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>
              <a:off x="4811272" y="1740724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92" name="타원 91"/>
            <p:cNvSpPr/>
            <p:nvPr/>
          </p:nvSpPr>
          <p:spPr>
            <a:xfrm>
              <a:off x="4476508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5162632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5844396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6526160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7213823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08582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80696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70995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452759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8374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8" name="그림 107"/>
            <p:cNvPicPr>
              <a:picLocks noChangeAspect="1"/>
            </p:cNvPicPr>
            <p:nvPr/>
          </p:nvPicPr>
          <p:blipFill>
            <a:blip r:embed="rId1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4293" y="5243302"/>
              <a:ext cx="1250005" cy="351183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1602219" y="5264490"/>
              <a:ext cx="1103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청약철회안내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704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455419" y="594090"/>
            <a:ext cx="9189721" cy="5000395"/>
            <a:chOff x="1455419" y="594090"/>
            <a:chExt cx="9189721" cy="5000395"/>
          </a:xfrm>
        </p:grpSpPr>
        <p:sp>
          <p:nvSpPr>
            <p:cNvPr id="107" name="직사각형 106"/>
            <p:cNvSpPr/>
            <p:nvPr/>
          </p:nvSpPr>
          <p:spPr>
            <a:xfrm>
              <a:off x="1455419" y="5222911"/>
              <a:ext cx="9189721" cy="369669"/>
            </a:xfrm>
            <a:prstGeom prst="rect">
              <a:avLst/>
            </a:prstGeom>
            <a:solidFill>
              <a:srgbClr val="3F0D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55419" y="594090"/>
              <a:ext cx="9189721" cy="46323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3649" y="713121"/>
              <a:ext cx="5287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</a:t>
              </a:r>
              <a:r>
                <a:rPr lang="ko-KR" altLang="en-US" sz="36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프리미엄 패키지</a:t>
              </a:r>
              <a:endParaRPr lang="ko-KR" altLang="en-US" sz="4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62223" y="5264490"/>
              <a:ext cx="74777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 시 다음 단계의 프리미엄 패키지가 오픈 되며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구매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 후에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단계로 초기화 됩니다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0137587" y="675317"/>
              <a:ext cx="444009" cy="4532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</a:rPr>
                <a:t>X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그룹 83"/>
            <p:cNvGrpSpPr/>
            <p:nvPr/>
          </p:nvGrpSpPr>
          <p:grpSpPr>
            <a:xfrm>
              <a:off x="1815120" y="2257862"/>
              <a:ext cx="1363528" cy="1417886"/>
              <a:chOff x="1699626" y="1992308"/>
              <a:chExt cx="1559124" cy="1575034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962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2" name="그림 4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819" y="2206148"/>
                <a:ext cx="1288092" cy="1288092"/>
              </a:xfrm>
              <a:prstGeom prst="rect">
                <a:avLst/>
              </a:prstGeom>
            </p:spPr>
          </p:pic>
        </p:grpSp>
        <p:grpSp>
          <p:nvGrpSpPr>
            <p:cNvPr id="88" name="그룹 87"/>
            <p:cNvGrpSpPr/>
            <p:nvPr/>
          </p:nvGrpSpPr>
          <p:grpSpPr>
            <a:xfrm>
              <a:off x="8882573" y="2259191"/>
              <a:ext cx="1374506" cy="1388532"/>
              <a:chOff x="8750693" y="1990011"/>
              <a:chExt cx="1559124" cy="1575034"/>
            </a:xfrm>
          </p:grpSpPr>
          <p:pic>
            <p:nvPicPr>
              <p:cNvPr id="78" name="그림 7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50693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3" name="그림 4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3706" y="2206148"/>
                <a:ext cx="1273098" cy="1273098"/>
              </a:xfrm>
              <a:prstGeom prst="rect">
                <a:avLst/>
              </a:prstGeom>
            </p:spPr>
          </p:pic>
        </p:grpSp>
        <p:grpSp>
          <p:nvGrpSpPr>
            <p:cNvPr id="87" name="그룹 86"/>
            <p:cNvGrpSpPr/>
            <p:nvPr/>
          </p:nvGrpSpPr>
          <p:grpSpPr>
            <a:xfrm>
              <a:off x="7073590" y="2252078"/>
              <a:ext cx="1469290" cy="1421064"/>
              <a:chOff x="6940603" y="1992308"/>
              <a:chExt cx="1666639" cy="1611936"/>
            </a:xfrm>
          </p:grpSpPr>
          <p:pic>
            <p:nvPicPr>
              <p:cNvPr id="77" name="그림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8118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9" name="그림 4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40603" y="2053512"/>
                <a:ext cx="1550731" cy="1550732"/>
              </a:xfrm>
              <a:prstGeom prst="rect">
                <a:avLst/>
              </a:prstGeom>
            </p:spPr>
          </p:pic>
        </p:grpSp>
        <p:grpSp>
          <p:nvGrpSpPr>
            <p:cNvPr id="85" name="그룹 84"/>
            <p:cNvGrpSpPr/>
            <p:nvPr/>
          </p:nvGrpSpPr>
          <p:grpSpPr>
            <a:xfrm>
              <a:off x="3546260" y="2257862"/>
              <a:ext cx="1425070" cy="1396756"/>
              <a:chOff x="3508902" y="1990011"/>
              <a:chExt cx="1559124" cy="1575034"/>
            </a:xfrm>
          </p:grpSpPr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08902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55" name="그림 54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6820" y="2079112"/>
                <a:ext cx="898529" cy="1411199"/>
              </a:xfrm>
              <a:prstGeom prst="rect">
                <a:avLst/>
              </a:prstGeom>
            </p:spPr>
          </p:pic>
          <p:pic>
            <p:nvPicPr>
              <p:cNvPr id="50" name="그림 4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6820" y="2076964"/>
                <a:ext cx="898529" cy="1411198"/>
              </a:xfrm>
              <a:prstGeom prst="rect">
                <a:avLst/>
              </a:prstGeom>
            </p:spPr>
          </p:pic>
        </p:grpSp>
        <p:grpSp>
          <p:nvGrpSpPr>
            <p:cNvPr id="86" name="그룹 85"/>
            <p:cNvGrpSpPr/>
            <p:nvPr/>
          </p:nvGrpSpPr>
          <p:grpSpPr>
            <a:xfrm>
              <a:off x="5413852" y="2336878"/>
              <a:ext cx="1271677" cy="1284654"/>
              <a:chOff x="5270716" y="1992308"/>
              <a:chExt cx="1559124" cy="1575034"/>
            </a:xfrm>
          </p:grpSpPr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071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986" y="2093555"/>
                <a:ext cx="1401573" cy="1401573"/>
              </a:xfrm>
              <a:prstGeom prst="rect">
                <a:avLst/>
              </a:prstGeom>
            </p:spPr>
          </p:pic>
        </p:grpSp>
        <p:pic>
          <p:nvPicPr>
            <p:cNvPr id="70" name="그림 6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2219" y="3772027"/>
              <a:ext cx="1772259" cy="597757"/>
            </a:xfrm>
            <a:prstGeom prst="rect">
              <a:avLst/>
            </a:prstGeom>
          </p:spPr>
        </p:pic>
        <p:pic>
          <p:nvPicPr>
            <p:cNvPr id="71" name="그림 7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4478" y="3772027"/>
              <a:ext cx="1772259" cy="597757"/>
            </a:xfrm>
            <a:prstGeom prst="rect">
              <a:avLst/>
            </a:prstGeom>
          </p:spPr>
        </p:pic>
        <p:pic>
          <p:nvPicPr>
            <p:cNvPr id="72" name="그림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0800" y="3768550"/>
              <a:ext cx="1772259" cy="597757"/>
            </a:xfrm>
            <a:prstGeom prst="rect">
              <a:avLst/>
            </a:prstGeom>
          </p:spPr>
        </p:pic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086" y="3772027"/>
              <a:ext cx="1772259" cy="597757"/>
            </a:xfrm>
            <a:prstGeom prst="rect">
              <a:avLst/>
            </a:prstGeom>
          </p:spPr>
        </p:pic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6345" y="3772027"/>
              <a:ext cx="1772259" cy="597757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608156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젬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10,000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4478" y="3833835"/>
              <a:ext cx="17652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에픽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룬스톤</a:t>
              </a:r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소환권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3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139773" y="3833835"/>
              <a:ext cx="1766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균열석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</a:t>
              </a:r>
              <a:r>
                <a:rPr lang="en-US" altLang="ko-KR" sz="1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20023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경험치증가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30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685318" y="3833835"/>
              <a:ext cx="1767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골드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1,500,000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1466" y="4506407"/>
              <a:ext cx="1581200" cy="653563"/>
            </a:xfrm>
            <a:prstGeom prst="rect">
              <a:avLst/>
            </a:prstGeom>
          </p:spPr>
        </p:pic>
        <p:pic>
          <p:nvPicPr>
            <p:cNvPr id="90" name="그림 89"/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805"/>
            <a:stretch/>
          </p:blipFill>
          <p:spPr>
            <a:xfrm>
              <a:off x="8080866" y="4506407"/>
              <a:ext cx="1163828" cy="65356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8080866" y="4671531"/>
              <a:ext cx="2371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구매하기 </a:t>
              </a:r>
              <a:r>
                <a:rPr lang="en-US" altLang="ko-KR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\55,000</a:t>
              </a:r>
              <a:endParaRPr lang="ko-KR" alt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811272" y="1659762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>
              <a:off x="4811272" y="1740724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92" name="타원 91"/>
            <p:cNvSpPr/>
            <p:nvPr/>
          </p:nvSpPr>
          <p:spPr>
            <a:xfrm>
              <a:off x="4476508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5162632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5844396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6526160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7213823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08582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80696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70995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452759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8374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8" name="그림 107"/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4293" y="5243302"/>
              <a:ext cx="1250005" cy="351183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1602219" y="5264490"/>
              <a:ext cx="1103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청약철회안내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076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455419" y="594090"/>
            <a:ext cx="9189721" cy="5000395"/>
            <a:chOff x="1455419" y="594090"/>
            <a:chExt cx="9189721" cy="5000395"/>
          </a:xfrm>
        </p:grpSpPr>
        <p:sp>
          <p:nvSpPr>
            <p:cNvPr id="107" name="직사각형 106"/>
            <p:cNvSpPr/>
            <p:nvPr/>
          </p:nvSpPr>
          <p:spPr>
            <a:xfrm>
              <a:off x="1455419" y="5222911"/>
              <a:ext cx="9189721" cy="369669"/>
            </a:xfrm>
            <a:prstGeom prst="rect">
              <a:avLst/>
            </a:prstGeom>
            <a:solidFill>
              <a:srgbClr val="3F0D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55419" y="594090"/>
              <a:ext cx="9189721" cy="46323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3649" y="713121"/>
              <a:ext cx="5287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3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</a:t>
              </a:r>
              <a:r>
                <a:rPr lang="ko-KR" altLang="en-US" sz="36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프리미엄 패키지</a:t>
              </a:r>
              <a:endParaRPr lang="ko-KR" altLang="en-US" sz="4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62223" y="5264490"/>
              <a:ext cx="74777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 구매 시 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단계로 초기화 됩니다</a:t>
              </a:r>
              <a:r>
                <a:rPr lang="en-US" altLang="ko-KR" sz="12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0137587" y="675317"/>
              <a:ext cx="444009" cy="4532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</a:rPr>
                <a:t>X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4" name="그룹 83"/>
            <p:cNvGrpSpPr/>
            <p:nvPr/>
          </p:nvGrpSpPr>
          <p:grpSpPr>
            <a:xfrm>
              <a:off x="1815120" y="2257862"/>
              <a:ext cx="1363528" cy="1417886"/>
              <a:chOff x="1699626" y="1992308"/>
              <a:chExt cx="1559124" cy="1575034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9962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2" name="그림 4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8819" y="2206148"/>
                <a:ext cx="1288092" cy="1288092"/>
              </a:xfrm>
              <a:prstGeom prst="rect">
                <a:avLst/>
              </a:prstGeom>
            </p:spPr>
          </p:pic>
        </p:grpSp>
        <p:grpSp>
          <p:nvGrpSpPr>
            <p:cNvPr id="88" name="그룹 87"/>
            <p:cNvGrpSpPr/>
            <p:nvPr/>
          </p:nvGrpSpPr>
          <p:grpSpPr>
            <a:xfrm>
              <a:off x="8882573" y="2259191"/>
              <a:ext cx="1374506" cy="1388532"/>
              <a:chOff x="8750693" y="1990011"/>
              <a:chExt cx="1559124" cy="1575034"/>
            </a:xfrm>
          </p:grpSpPr>
          <p:pic>
            <p:nvPicPr>
              <p:cNvPr id="78" name="그림 7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50693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3" name="그림 4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3706" y="2206148"/>
                <a:ext cx="1273098" cy="1273098"/>
              </a:xfrm>
              <a:prstGeom prst="rect">
                <a:avLst/>
              </a:prstGeom>
            </p:spPr>
          </p:pic>
        </p:grpSp>
        <p:grpSp>
          <p:nvGrpSpPr>
            <p:cNvPr id="87" name="그룹 86"/>
            <p:cNvGrpSpPr/>
            <p:nvPr/>
          </p:nvGrpSpPr>
          <p:grpSpPr>
            <a:xfrm>
              <a:off x="7073590" y="2252078"/>
              <a:ext cx="1469290" cy="1421064"/>
              <a:chOff x="6940603" y="1992308"/>
              <a:chExt cx="1666639" cy="1611936"/>
            </a:xfrm>
          </p:grpSpPr>
          <p:pic>
            <p:nvPicPr>
              <p:cNvPr id="77" name="그림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48118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49" name="그림 4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40603" y="2053512"/>
                <a:ext cx="1550732" cy="1550732"/>
              </a:xfrm>
              <a:prstGeom prst="rect">
                <a:avLst/>
              </a:prstGeom>
            </p:spPr>
          </p:pic>
        </p:grpSp>
        <p:grpSp>
          <p:nvGrpSpPr>
            <p:cNvPr id="85" name="그룹 84"/>
            <p:cNvGrpSpPr/>
            <p:nvPr/>
          </p:nvGrpSpPr>
          <p:grpSpPr>
            <a:xfrm>
              <a:off x="3546260" y="2257862"/>
              <a:ext cx="1425070" cy="1396756"/>
              <a:chOff x="3508902" y="1990011"/>
              <a:chExt cx="1559124" cy="1575034"/>
            </a:xfrm>
          </p:grpSpPr>
          <p:pic>
            <p:nvPicPr>
              <p:cNvPr id="75" name="그림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08902" y="1990011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55" name="그림 54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33035" y="2079112"/>
                <a:ext cx="926100" cy="1411199"/>
              </a:xfrm>
              <a:prstGeom prst="rect">
                <a:avLst/>
              </a:prstGeom>
            </p:spPr>
          </p:pic>
          <p:pic>
            <p:nvPicPr>
              <p:cNvPr id="50" name="그림 4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33034" y="2079112"/>
                <a:ext cx="926100" cy="1411199"/>
              </a:xfrm>
              <a:prstGeom prst="rect">
                <a:avLst/>
              </a:prstGeom>
            </p:spPr>
          </p:pic>
        </p:grpSp>
        <p:grpSp>
          <p:nvGrpSpPr>
            <p:cNvPr id="86" name="그룹 85"/>
            <p:cNvGrpSpPr/>
            <p:nvPr/>
          </p:nvGrpSpPr>
          <p:grpSpPr>
            <a:xfrm>
              <a:off x="5413852" y="2336878"/>
              <a:ext cx="1271677" cy="1284654"/>
              <a:chOff x="5270716" y="1992308"/>
              <a:chExt cx="1559124" cy="1575034"/>
            </a:xfrm>
          </p:grpSpPr>
          <p:pic>
            <p:nvPicPr>
              <p:cNvPr id="68" name="그림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0716" y="1992308"/>
                <a:ext cx="1559124" cy="1575034"/>
              </a:xfrm>
              <a:prstGeom prst="rect">
                <a:avLst/>
              </a:prstGeom>
            </p:spPr>
          </p:pic>
          <p:pic>
            <p:nvPicPr>
              <p:cNvPr id="67" name="그림 6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986" y="2093556"/>
                <a:ext cx="1401573" cy="1401573"/>
              </a:xfrm>
              <a:prstGeom prst="rect">
                <a:avLst/>
              </a:prstGeom>
            </p:spPr>
          </p:pic>
        </p:grpSp>
        <p:pic>
          <p:nvPicPr>
            <p:cNvPr id="70" name="그림 6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2219" y="3772027"/>
              <a:ext cx="1772259" cy="597757"/>
            </a:xfrm>
            <a:prstGeom prst="rect">
              <a:avLst/>
            </a:prstGeom>
          </p:spPr>
        </p:pic>
        <p:pic>
          <p:nvPicPr>
            <p:cNvPr id="71" name="그림 7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4478" y="3772027"/>
              <a:ext cx="1772259" cy="597757"/>
            </a:xfrm>
            <a:prstGeom prst="rect">
              <a:avLst/>
            </a:prstGeom>
          </p:spPr>
        </p:pic>
        <p:pic>
          <p:nvPicPr>
            <p:cNvPr id="72" name="그림 7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0800" y="3768550"/>
              <a:ext cx="1772259" cy="597757"/>
            </a:xfrm>
            <a:prstGeom prst="rect">
              <a:avLst/>
            </a:prstGeom>
          </p:spPr>
        </p:pic>
        <p:pic>
          <p:nvPicPr>
            <p:cNvPr id="73" name="그림 7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086" y="3772027"/>
              <a:ext cx="1772259" cy="597757"/>
            </a:xfrm>
            <a:prstGeom prst="rect">
              <a:avLst/>
            </a:prstGeom>
          </p:spPr>
        </p:pic>
        <p:pic>
          <p:nvPicPr>
            <p:cNvPr id="74" name="그림 7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6345" y="3772027"/>
              <a:ext cx="1772259" cy="597757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608156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젬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2,000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4478" y="3833835"/>
              <a:ext cx="17652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전설 무기 </a:t>
              </a:r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소환권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1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139773" y="3833835"/>
              <a:ext cx="1766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무기 승급 아이템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80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20023" y="3833835"/>
              <a:ext cx="1766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즉시완료권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50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685318" y="3833835"/>
              <a:ext cx="1767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골드</a:t>
              </a:r>
              <a:endParaRPr lang="en-US" altLang="ko-KR" sz="1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 2,000,000</a:t>
              </a:r>
              <a:endParaRPr lang="ko-KR" alt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89" name="그림 8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1466" y="4506407"/>
              <a:ext cx="1581200" cy="653563"/>
            </a:xfrm>
            <a:prstGeom prst="rect">
              <a:avLst/>
            </a:prstGeom>
          </p:spPr>
        </p:pic>
        <p:pic>
          <p:nvPicPr>
            <p:cNvPr id="90" name="그림 89"/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805"/>
            <a:stretch/>
          </p:blipFill>
          <p:spPr>
            <a:xfrm>
              <a:off x="8080866" y="4506407"/>
              <a:ext cx="1163828" cy="65356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8080866" y="4671531"/>
              <a:ext cx="2371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구매하기 </a:t>
              </a:r>
              <a:r>
                <a:rPr lang="en-US" altLang="ko-KR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\110,000</a:t>
              </a:r>
              <a:endParaRPr lang="ko-KR" alt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811272" y="1659762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" name="직선 연결선 105"/>
            <p:cNvCxnSpPr/>
            <p:nvPr/>
          </p:nvCxnSpPr>
          <p:spPr>
            <a:xfrm>
              <a:off x="4811272" y="1740724"/>
              <a:ext cx="2483326" cy="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92" name="타원 91"/>
            <p:cNvSpPr/>
            <p:nvPr/>
          </p:nvSpPr>
          <p:spPr>
            <a:xfrm>
              <a:off x="4476508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5162632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5844396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6526160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7213823" y="1496941"/>
              <a:ext cx="417081" cy="417081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08582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80696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70995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452759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1100" b="1" dirty="0" smtClean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8374" y="1567057"/>
              <a:ext cx="5638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ko-KR" altLang="en-US" sz="11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</a:t>
              </a:r>
              <a:endParaRPr lang="ko-KR" altLang="en-US" sz="1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8" name="그림 107"/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4293" y="5243302"/>
              <a:ext cx="1250005" cy="351183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1602219" y="5264490"/>
              <a:ext cx="1103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smtClean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청약철회안내</a:t>
              </a:r>
              <a:endParaRPr lang="ko-KR" altLang="en-US" sz="1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1959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455419" y="594090"/>
            <a:ext cx="9189721" cy="5000395"/>
            <a:chOff x="1455419" y="594090"/>
            <a:chExt cx="9189721" cy="5000395"/>
          </a:xfrm>
        </p:grpSpPr>
        <p:grpSp>
          <p:nvGrpSpPr>
            <p:cNvPr id="2" name="그룹 1"/>
            <p:cNvGrpSpPr/>
            <p:nvPr/>
          </p:nvGrpSpPr>
          <p:grpSpPr>
            <a:xfrm>
              <a:off x="1455419" y="594090"/>
              <a:ext cx="9189721" cy="5000395"/>
              <a:chOff x="1455419" y="594090"/>
              <a:chExt cx="9189721" cy="5000395"/>
            </a:xfrm>
          </p:grpSpPr>
          <p:sp>
            <p:nvSpPr>
              <p:cNvPr id="107" name="직사각형 106"/>
              <p:cNvSpPr/>
              <p:nvPr/>
            </p:nvSpPr>
            <p:spPr>
              <a:xfrm>
                <a:off x="1455419" y="5222911"/>
                <a:ext cx="9189721" cy="369669"/>
              </a:xfrm>
              <a:prstGeom prst="rect">
                <a:avLst/>
              </a:prstGeom>
              <a:solidFill>
                <a:srgbClr val="3F0D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직사각형 4"/>
              <p:cNvSpPr/>
              <p:nvPr/>
            </p:nvSpPr>
            <p:spPr>
              <a:xfrm>
                <a:off x="1455419" y="594090"/>
                <a:ext cx="9189721" cy="46323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573649" y="713121"/>
                <a:ext cx="52872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36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r>
                  <a:rPr lang="ko-KR" altLang="en-US" sz="36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 </a:t>
                </a:r>
                <a:r>
                  <a:rPr lang="ko-KR" altLang="en-US" sz="36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프리미엄 패키지</a:t>
                </a:r>
                <a:endParaRPr lang="ko-KR" altLang="en-US" sz="48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2223" y="5264490"/>
                <a:ext cx="74777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b="1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r>
                  <a:rPr lang="ko-KR" altLang="en-US" sz="1200" b="1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 구매 시 </a:t>
                </a:r>
                <a:r>
                  <a:rPr lang="en-US" altLang="ko-KR" sz="1200" b="1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r>
                  <a:rPr lang="ko-KR" altLang="en-US" sz="1200" b="1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단계로 초기화 됩니다</a:t>
                </a:r>
                <a:r>
                  <a:rPr lang="en-US" altLang="ko-KR" sz="1200" b="1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  <a:endParaRPr lang="ko-KR" altLang="en-US" sz="1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직사각형 10"/>
              <p:cNvSpPr/>
              <p:nvPr/>
            </p:nvSpPr>
            <p:spPr>
              <a:xfrm>
                <a:off x="10137587" y="675317"/>
                <a:ext cx="444009" cy="45320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X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4" name="그룹 83"/>
              <p:cNvGrpSpPr/>
              <p:nvPr/>
            </p:nvGrpSpPr>
            <p:grpSpPr>
              <a:xfrm>
                <a:off x="1815120" y="2257862"/>
                <a:ext cx="1363528" cy="1417886"/>
                <a:chOff x="1699626" y="1992308"/>
                <a:chExt cx="1559124" cy="1575034"/>
              </a:xfrm>
            </p:grpSpPr>
            <p:pic>
              <p:nvPicPr>
                <p:cNvPr id="76" name="그림 7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99626" y="1992308"/>
                  <a:ext cx="1559124" cy="1575034"/>
                </a:xfrm>
                <a:prstGeom prst="rect">
                  <a:avLst/>
                </a:prstGeom>
              </p:spPr>
            </p:pic>
            <p:pic>
              <p:nvPicPr>
                <p:cNvPr id="42" name="그림 41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28819" y="2206148"/>
                  <a:ext cx="1288092" cy="1288092"/>
                </a:xfrm>
                <a:prstGeom prst="rect">
                  <a:avLst/>
                </a:prstGeom>
              </p:spPr>
            </p:pic>
          </p:grpSp>
          <p:grpSp>
            <p:nvGrpSpPr>
              <p:cNvPr id="88" name="그룹 87"/>
              <p:cNvGrpSpPr/>
              <p:nvPr/>
            </p:nvGrpSpPr>
            <p:grpSpPr>
              <a:xfrm>
                <a:off x="8882573" y="2259191"/>
                <a:ext cx="1374506" cy="1388532"/>
                <a:chOff x="8750693" y="1990011"/>
                <a:chExt cx="1559124" cy="1575034"/>
              </a:xfrm>
            </p:grpSpPr>
            <p:pic>
              <p:nvPicPr>
                <p:cNvPr id="78" name="그림 7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750693" y="1990011"/>
                  <a:ext cx="1559124" cy="1575034"/>
                </a:xfrm>
                <a:prstGeom prst="rect">
                  <a:avLst/>
                </a:prstGeom>
              </p:spPr>
            </p:pic>
            <p:pic>
              <p:nvPicPr>
                <p:cNvPr id="43" name="그림 42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93706" y="2206148"/>
                  <a:ext cx="1273098" cy="1273098"/>
                </a:xfrm>
                <a:prstGeom prst="rect">
                  <a:avLst/>
                </a:prstGeom>
              </p:spPr>
            </p:pic>
          </p:grpSp>
          <p:grpSp>
            <p:nvGrpSpPr>
              <p:cNvPr id="87" name="그룹 86"/>
              <p:cNvGrpSpPr/>
              <p:nvPr/>
            </p:nvGrpSpPr>
            <p:grpSpPr>
              <a:xfrm>
                <a:off x="7073590" y="2252078"/>
                <a:ext cx="1469290" cy="1421064"/>
                <a:chOff x="6940603" y="1992308"/>
                <a:chExt cx="1666639" cy="1611936"/>
              </a:xfrm>
            </p:grpSpPr>
            <p:pic>
              <p:nvPicPr>
                <p:cNvPr id="77" name="그림 7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048118" y="1992308"/>
                  <a:ext cx="1559124" cy="1575034"/>
                </a:xfrm>
                <a:prstGeom prst="rect">
                  <a:avLst/>
                </a:prstGeom>
              </p:spPr>
            </p:pic>
            <p:pic>
              <p:nvPicPr>
                <p:cNvPr id="49" name="그림 48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40603" y="2053512"/>
                  <a:ext cx="1550732" cy="1550732"/>
                </a:xfrm>
                <a:prstGeom prst="rect">
                  <a:avLst/>
                </a:prstGeom>
              </p:spPr>
            </p:pic>
          </p:grpSp>
          <p:grpSp>
            <p:nvGrpSpPr>
              <p:cNvPr id="85" name="그룹 84"/>
              <p:cNvGrpSpPr/>
              <p:nvPr/>
            </p:nvGrpSpPr>
            <p:grpSpPr>
              <a:xfrm>
                <a:off x="3546260" y="2257862"/>
                <a:ext cx="1425070" cy="1396756"/>
                <a:chOff x="3508902" y="1990011"/>
                <a:chExt cx="1559124" cy="1575034"/>
              </a:xfrm>
            </p:grpSpPr>
            <p:pic>
              <p:nvPicPr>
                <p:cNvPr id="75" name="그림 7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08902" y="1990011"/>
                  <a:ext cx="1559124" cy="1575034"/>
                </a:xfrm>
                <a:prstGeom prst="rect">
                  <a:avLst/>
                </a:prstGeom>
              </p:spPr>
            </p:pic>
            <p:pic>
              <p:nvPicPr>
                <p:cNvPr id="55" name="그림 54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33035" y="2079112"/>
                  <a:ext cx="926100" cy="1411199"/>
                </a:xfrm>
                <a:prstGeom prst="rect">
                  <a:avLst/>
                </a:prstGeom>
              </p:spPr>
            </p:pic>
            <p:pic>
              <p:nvPicPr>
                <p:cNvPr id="50" name="그림 49"/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33034" y="2079112"/>
                  <a:ext cx="926100" cy="1411199"/>
                </a:xfrm>
                <a:prstGeom prst="rect">
                  <a:avLst/>
                </a:prstGeom>
              </p:spPr>
            </p:pic>
          </p:grpSp>
          <p:grpSp>
            <p:nvGrpSpPr>
              <p:cNvPr id="86" name="그룹 85"/>
              <p:cNvGrpSpPr/>
              <p:nvPr/>
            </p:nvGrpSpPr>
            <p:grpSpPr>
              <a:xfrm>
                <a:off x="5413852" y="2336878"/>
                <a:ext cx="1271677" cy="1284654"/>
                <a:chOff x="5270716" y="1992308"/>
                <a:chExt cx="1559124" cy="1575034"/>
              </a:xfrm>
            </p:grpSpPr>
            <p:pic>
              <p:nvPicPr>
                <p:cNvPr id="68" name="그림 6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0716" y="1992308"/>
                  <a:ext cx="1559124" cy="1575034"/>
                </a:xfrm>
                <a:prstGeom prst="rect">
                  <a:avLst/>
                </a:prstGeom>
              </p:spPr>
            </p:pic>
            <p:pic>
              <p:nvPicPr>
                <p:cNvPr id="67" name="그림 66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50986" y="2093556"/>
                  <a:ext cx="1401573" cy="1401573"/>
                </a:xfrm>
                <a:prstGeom prst="rect">
                  <a:avLst/>
                </a:prstGeom>
              </p:spPr>
            </p:pic>
          </p:grpSp>
          <p:pic>
            <p:nvPicPr>
              <p:cNvPr id="70" name="그림 69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2219" y="3772027"/>
                <a:ext cx="1772259" cy="597757"/>
              </a:xfrm>
              <a:prstGeom prst="rect">
                <a:avLst/>
              </a:prstGeom>
            </p:spPr>
          </p:pic>
          <p:pic>
            <p:nvPicPr>
              <p:cNvPr id="71" name="그림 70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4478" y="3772027"/>
                <a:ext cx="1772259" cy="597757"/>
              </a:xfrm>
              <a:prstGeom prst="rect">
                <a:avLst/>
              </a:prstGeom>
            </p:spPr>
          </p:pic>
          <p:pic>
            <p:nvPicPr>
              <p:cNvPr id="72" name="그림 71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0800" y="3768550"/>
                <a:ext cx="1772259" cy="597757"/>
              </a:xfrm>
              <a:prstGeom prst="rect">
                <a:avLst/>
              </a:prstGeom>
            </p:spPr>
          </p:pic>
          <p:pic>
            <p:nvPicPr>
              <p:cNvPr id="73" name="그림 72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14086" y="3772027"/>
                <a:ext cx="1772259" cy="597757"/>
              </a:xfrm>
              <a:prstGeom prst="rect">
                <a:avLst/>
              </a:prstGeom>
            </p:spPr>
          </p:pic>
          <p:pic>
            <p:nvPicPr>
              <p:cNvPr id="74" name="그림 73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86345" y="3772027"/>
                <a:ext cx="1772259" cy="597757"/>
              </a:xfrm>
              <a:prstGeom prst="rect">
                <a:avLst/>
              </a:prstGeom>
            </p:spPr>
          </p:pic>
          <p:sp>
            <p:nvSpPr>
              <p:cNvPr id="79" name="TextBox 78"/>
              <p:cNvSpPr txBox="1"/>
              <p:nvPr/>
            </p:nvSpPr>
            <p:spPr>
              <a:xfrm>
                <a:off x="1608156" y="3833835"/>
                <a:ext cx="17663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200" b="1" dirty="0" err="1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젬</a:t>
                </a:r>
                <a:endPara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altLang="ko-KR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 2,000</a:t>
                </a:r>
                <a:endParaRPr lang="ko-KR" altLang="en-US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374478" y="3833835"/>
                <a:ext cx="1765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전설 무기 </a:t>
                </a:r>
                <a:r>
                  <a:rPr lang="ko-KR" altLang="en-US" sz="1200" b="1" dirty="0" err="1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소환권</a:t>
                </a:r>
                <a:endPara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altLang="ko-KR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 1</a:t>
                </a:r>
                <a:endParaRPr lang="ko-KR" altLang="en-US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5139773" y="3833835"/>
                <a:ext cx="17663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무기 승급 아이템</a:t>
                </a:r>
                <a:endPara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altLang="ko-KR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 80</a:t>
                </a:r>
                <a:endParaRPr lang="ko-KR" altLang="en-US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920023" y="3833835"/>
                <a:ext cx="17663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200" b="1" dirty="0" err="1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즉시완료권</a:t>
                </a:r>
                <a:endPara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altLang="ko-KR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 50</a:t>
                </a:r>
                <a:endParaRPr lang="ko-KR" altLang="en-US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8685318" y="3833835"/>
                <a:ext cx="17673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골드</a:t>
                </a:r>
                <a:endParaRPr lang="en-US" altLang="ko-KR" sz="1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altLang="ko-KR" sz="12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 2,000,000</a:t>
                </a:r>
                <a:endParaRPr lang="ko-KR" altLang="en-US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89" name="그림 88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71466" y="4506407"/>
                <a:ext cx="1581200" cy="653563"/>
              </a:xfrm>
              <a:prstGeom prst="rect">
                <a:avLst/>
              </a:prstGeom>
            </p:spPr>
          </p:pic>
          <p:pic>
            <p:nvPicPr>
              <p:cNvPr id="90" name="그림 89"/>
              <p:cNvPicPr>
                <a:picLocks noChangeAspect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8805"/>
              <a:stretch/>
            </p:blipFill>
            <p:spPr>
              <a:xfrm>
                <a:off x="8080866" y="4506407"/>
                <a:ext cx="1163828" cy="653563"/>
              </a:xfrm>
              <a:prstGeom prst="rect">
                <a:avLst/>
              </a:prstGeom>
            </p:spPr>
          </p:pic>
          <p:sp>
            <p:nvSpPr>
              <p:cNvPr id="91" name="TextBox 90"/>
              <p:cNvSpPr txBox="1"/>
              <p:nvPr/>
            </p:nvSpPr>
            <p:spPr>
              <a:xfrm>
                <a:off x="8080866" y="4671531"/>
                <a:ext cx="2371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6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구매하기 </a:t>
                </a:r>
                <a:r>
                  <a:rPr lang="en-US" altLang="ko-KR" sz="1600" b="1" dirty="0" smtClean="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\110,000</a:t>
                </a:r>
                <a:endParaRPr lang="ko-KR" altLang="en-US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04" name="직선 연결선 103"/>
              <p:cNvCxnSpPr/>
              <p:nvPr/>
            </p:nvCxnSpPr>
            <p:spPr>
              <a:xfrm>
                <a:off x="4811272" y="1659762"/>
                <a:ext cx="2483326" cy="0"/>
              </a:xfrm>
              <a:prstGeom prst="line">
                <a:avLst/>
              </a:prstGeom>
              <a:ln w="2857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06" name="직선 연결선 105"/>
              <p:cNvCxnSpPr/>
              <p:nvPr/>
            </p:nvCxnSpPr>
            <p:spPr>
              <a:xfrm>
                <a:off x="4811272" y="1740724"/>
                <a:ext cx="2483326" cy="0"/>
              </a:xfrm>
              <a:prstGeom prst="line">
                <a:avLst/>
              </a:prstGeom>
              <a:ln w="2857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92" name="타원 91"/>
              <p:cNvSpPr/>
              <p:nvPr/>
            </p:nvSpPr>
            <p:spPr>
              <a:xfrm>
                <a:off x="4476508" y="1496941"/>
                <a:ext cx="417081" cy="417081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3" name="타원 92"/>
              <p:cNvSpPr/>
              <p:nvPr/>
            </p:nvSpPr>
            <p:spPr>
              <a:xfrm>
                <a:off x="5162632" y="1496941"/>
                <a:ext cx="417081" cy="417081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타원 93"/>
              <p:cNvSpPr/>
              <p:nvPr/>
            </p:nvSpPr>
            <p:spPr>
              <a:xfrm>
                <a:off x="5844396" y="1496941"/>
                <a:ext cx="417081" cy="417081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5" name="타원 94"/>
              <p:cNvSpPr/>
              <p:nvPr/>
            </p:nvSpPr>
            <p:spPr>
              <a:xfrm>
                <a:off x="6526160" y="1496941"/>
                <a:ext cx="417081" cy="417081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6" name="타원 95"/>
              <p:cNvSpPr/>
              <p:nvPr/>
            </p:nvSpPr>
            <p:spPr>
              <a:xfrm>
                <a:off x="7213823" y="1496941"/>
                <a:ext cx="417081" cy="417081"/>
              </a:xfrm>
              <a:prstGeom prst="ellipse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4408582" y="1567057"/>
                <a:ext cx="5638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r>
                  <a:rPr lang="ko-KR" altLang="en-US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</a:t>
                </a:r>
                <a:endParaRPr lang="ko-KR" altLang="en-US" sz="11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5080696" y="1567057"/>
                <a:ext cx="5638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r>
                  <a:rPr lang="ko-KR" altLang="en-US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</a:t>
                </a:r>
                <a:endParaRPr lang="ko-KR" altLang="en-US" sz="11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770995" y="1567057"/>
                <a:ext cx="5638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r>
                  <a:rPr lang="ko-KR" altLang="en-US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</a:t>
                </a:r>
                <a:endParaRPr lang="ko-KR" altLang="en-US" sz="11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452759" y="1567057"/>
                <a:ext cx="5638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:r>
                  <a:rPr lang="ko-KR" altLang="en-US" sz="1100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</a:t>
                </a:r>
                <a:endParaRPr lang="ko-KR" altLang="en-US" sz="11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168374" y="1567057"/>
                <a:ext cx="5638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r>
                  <a:rPr lang="ko-KR" altLang="en-US" sz="11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단계</a:t>
                </a:r>
                <a:endParaRPr lang="ko-KR" altLang="en-US" sz="11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08" name="그림 107"/>
              <p:cNvPicPr>
                <a:picLocks noChangeAspect="1"/>
              </p:cNvPicPr>
              <p:nvPr/>
            </p:nvPicPr>
            <p:blipFill>
              <a:blip r:embed="rId11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rightnessContrast brigh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34293" y="5243302"/>
                <a:ext cx="1250005" cy="351183"/>
              </a:xfrm>
              <a:prstGeom prst="rect">
                <a:avLst/>
              </a:prstGeom>
            </p:spPr>
          </p:pic>
          <p:sp>
            <p:nvSpPr>
              <p:cNvPr id="109" name="TextBox 108"/>
              <p:cNvSpPr txBox="1"/>
              <p:nvPr/>
            </p:nvSpPr>
            <p:spPr>
              <a:xfrm>
                <a:off x="1602219" y="5264490"/>
                <a:ext cx="11032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200" b="1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청약철회안내</a:t>
                </a:r>
                <a:endParaRPr lang="ko-KR" altLang="en-US" sz="12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455419" y="594090"/>
                <a:ext cx="9189721" cy="499849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" name="직사각형 2"/>
            <p:cNvSpPr/>
            <p:nvPr/>
          </p:nvSpPr>
          <p:spPr>
            <a:xfrm>
              <a:off x="4334888" y="1970433"/>
              <a:ext cx="3729846" cy="341535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dirty="0" smtClean="0"/>
                <a:t>알림</a:t>
              </a:r>
              <a:endParaRPr lang="ko-KR" altLang="en-US" sz="1400" dirty="0"/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334888" y="2311968"/>
              <a:ext cx="3729846" cy="1199956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dirty="0" smtClean="0">
                  <a:solidFill>
                    <a:schemeClr val="accent4"/>
                  </a:solidFill>
                </a:rPr>
                <a:t>프리미엄 패키지</a:t>
              </a:r>
              <a:endParaRPr lang="en-US" altLang="ko-KR" sz="1400" dirty="0" smtClean="0">
                <a:solidFill>
                  <a:schemeClr val="accent4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400" dirty="0" smtClean="0"/>
                <a:t>아이템이 우편함으로 지급되었습니다</a:t>
              </a:r>
              <a:r>
                <a:rPr lang="en-US" altLang="ko-KR" sz="1400" dirty="0" smtClean="0"/>
                <a:t>.</a:t>
              </a:r>
              <a:endParaRPr lang="ko-KR" altLang="en-US" sz="1400" dirty="0"/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4334888" y="3506863"/>
              <a:ext cx="3729846" cy="50350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5520922" y="3578199"/>
              <a:ext cx="1294556" cy="34153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dirty="0" smtClean="0"/>
                <a:t>확인</a:t>
              </a:r>
              <a:endParaRPr lang="ko-KR" altLang="en-US" sz="1400" dirty="0"/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7760297" y="2016792"/>
              <a:ext cx="271089" cy="25657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/>
                <a:t>X</a:t>
              </a:r>
              <a:endParaRPr lang="ko-KR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600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337</Words>
  <Application>Microsoft Office PowerPoint</Application>
  <PresentationFormat>와이드스크린</PresentationFormat>
  <Paragraphs>123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Joongwon</dc:creator>
  <cp:lastModifiedBy>Joongwon</cp:lastModifiedBy>
  <cp:revision>9</cp:revision>
  <dcterms:created xsi:type="dcterms:W3CDTF">2016-07-13T04:37:25Z</dcterms:created>
  <dcterms:modified xsi:type="dcterms:W3CDTF">2016-07-13T06:55:39Z</dcterms:modified>
</cp:coreProperties>
</file>