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3" r:id="rId4"/>
    <p:sldId id="259" r:id="rId5"/>
    <p:sldId id="262" r:id="rId6"/>
    <p:sldId id="261" r:id="rId7"/>
    <p:sldId id="270" r:id="rId8"/>
    <p:sldId id="260" r:id="rId9"/>
    <p:sldId id="267" r:id="rId10"/>
    <p:sldId id="258" r:id="rId11"/>
    <p:sldId id="269" r:id="rId12"/>
    <p:sldId id="274" r:id="rId13"/>
    <p:sldId id="276" r:id="rId14"/>
    <p:sldId id="279" r:id="rId15"/>
    <p:sldId id="278" r:id="rId16"/>
    <p:sldId id="281" r:id="rId17"/>
    <p:sldId id="283" r:id="rId18"/>
    <p:sldId id="282" r:id="rId19"/>
    <p:sldId id="280" r:id="rId20"/>
    <p:sldId id="271" r:id="rId21"/>
    <p:sldId id="275" r:id="rId22"/>
    <p:sldId id="273" r:id="rId23"/>
    <p:sldId id="264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28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10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6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4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08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9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44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35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48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72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81403-247C-41E4-B919-406E4B07AEA9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A259-0BCC-4445-976B-8FC08112C7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46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9.png"/><Relationship Id="rId3" Type="http://schemas.openxmlformats.org/officeDocument/2006/relationships/image" Target="../media/image2.jpg"/><Relationship Id="rId21" Type="http://schemas.openxmlformats.org/officeDocument/2006/relationships/image" Target="../media/image37.pn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34.png"/><Relationship Id="rId19" Type="http://schemas.openxmlformats.org/officeDocument/2006/relationships/image" Target="../media/image29.jpg"/><Relationship Id="rId4" Type="http://schemas.openxmlformats.org/officeDocument/2006/relationships/image" Target="../media/image3.png"/><Relationship Id="rId9" Type="http://schemas.openxmlformats.org/officeDocument/2006/relationships/image" Target="../media/image33.png"/><Relationship Id="rId14" Type="http://schemas.openxmlformats.org/officeDocument/2006/relationships/image" Target="../media/image17.png"/><Relationship Id="rId2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9.png"/><Relationship Id="rId3" Type="http://schemas.openxmlformats.org/officeDocument/2006/relationships/image" Target="../media/image2.jpg"/><Relationship Id="rId21" Type="http://schemas.openxmlformats.org/officeDocument/2006/relationships/image" Target="../media/image38.pn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g"/><Relationship Id="rId24" Type="http://schemas.openxmlformats.org/officeDocument/2006/relationships/image" Target="../media/image35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37.png"/><Relationship Id="rId10" Type="http://schemas.openxmlformats.org/officeDocument/2006/relationships/image" Target="../media/image34.png"/><Relationship Id="rId19" Type="http://schemas.openxmlformats.org/officeDocument/2006/relationships/image" Target="../media/image29.jpg"/><Relationship Id="rId4" Type="http://schemas.openxmlformats.org/officeDocument/2006/relationships/image" Target="../media/image3.png"/><Relationship Id="rId9" Type="http://schemas.openxmlformats.org/officeDocument/2006/relationships/image" Target="../media/image33.png"/><Relationship Id="rId14" Type="http://schemas.openxmlformats.org/officeDocument/2006/relationships/image" Target="../media/image17.png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5.png"/><Relationship Id="rId3" Type="http://schemas.openxmlformats.org/officeDocument/2006/relationships/image" Target="../media/image2.jp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5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47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17" Type="http://schemas.openxmlformats.org/officeDocument/2006/relationships/image" Target="../media/image46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41.png"/><Relationship Id="rId19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17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52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52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52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5.png"/><Relationship Id="rId3" Type="http://schemas.openxmlformats.org/officeDocument/2006/relationships/image" Target="../media/image2.jp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5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52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41.png"/><Relationship Id="rId19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8.jp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0.png"/><Relationship Id="rId3" Type="http://schemas.openxmlformats.org/officeDocument/2006/relationships/image" Target="../media/image2.jp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42.png"/><Relationship Id="rId5" Type="http://schemas.openxmlformats.org/officeDocument/2006/relationships/image" Target="../media/image14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0.png"/><Relationship Id="rId3" Type="http://schemas.openxmlformats.org/officeDocument/2006/relationships/image" Target="../media/image2.jp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42.png"/><Relationship Id="rId5" Type="http://schemas.openxmlformats.org/officeDocument/2006/relationships/image" Target="../media/image14.png"/><Relationship Id="rId15" Type="http://schemas.openxmlformats.org/officeDocument/2006/relationships/image" Target="../media/image27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32.png"/><Relationship Id="rId1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16.png"/><Relationship Id="rId3" Type="http://schemas.openxmlformats.org/officeDocument/2006/relationships/image" Target="../media/image2.jpg"/><Relationship Id="rId21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20.png"/><Relationship Id="rId10" Type="http://schemas.openxmlformats.org/officeDocument/2006/relationships/image" Target="../media/image22.png"/><Relationship Id="rId19" Type="http://schemas.openxmlformats.org/officeDocument/2006/relationships/image" Target="../media/image23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0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28.png"/><Relationship Id="rId3" Type="http://schemas.openxmlformats.org/officeDocument/2006/relationships/image" Target="../media/image2.jp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2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0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34.png"/><Relationship Id="rId19" Type="http://schemas.openxmlformats.org/officeDocument/2006/relationships/image" Target="../media/image29.jpg"/><Relationship Id="rId4" Type="http://schemas.openxmlformats.org/officeDocument/2006/relationships/image" Target="../media/image3.png"/><Relationship Id="rId9" Type="http://schemas.openxmlformats.org/officeDocument/2006/relationships/image" Target="../media/image3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48918" y="220050"/>
            <a:ext cx="9510695" cy="6119385"/>
            <a:chOff x="1348918" y="220050"/>
            <a:chExt cx="9510695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590675" y="772080"/>
              <a:ext cx="1901825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4334608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1409700"/>
              <a:ext cx="1219200" cy="1219200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1409700"/>
              <a:ext cx="1219200" cy="1219200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1409700"/>
              <a:ext cx="1219200" cy="1219200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2755406"/>
              <a:ext cx="1219200" cy="1219200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2755406"/>
              <a:ext cx="1219200" cy="1219200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2755406"/>
              <a:ext cx="1219200" cy="1219200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4101112"/>
              <a:ext cx="1219200" cy="1219200"/>
            </a:xfrm>
            <a:prstGeom prst="rect">
              <a:avLst/>
            </a:prstGeom>
            <a:effectLst/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4101112"/>
              <a:ext cx="1219200" cy="1219200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4101112"/>
              <a:ext cx="1219200" cy="1219200"/>
            </a:xfrm>
            <a:prstGeom prst="rect">
              <a:avLst/>
            </a:prstGeom>
          </p:spPr>
        </p:pic>
        <p:sp>
          <p:nvSpPr>
            <p:cNvPr id="81" name="직사각형 80"/>
            <p:cNvSpPr/>
            <p:nvPr/>
          </p:nvSpPr>
          <p:spPr>
            <a:xfrm>
              <a:off x="6016181" y="1283194"/>
              <a:ext cx="4728019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853" y="1737933"/>
              <a:ext cx="1634669" cy="2791629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" r="3428"/>
            <a:stretch/>
          </p:blipFill>
          <p:spPr>
            <a:xfrm>
              <a:off x="6165030" y="2188578"/>
              <a:ext cx="1577341" cy="1925436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1477266"/>
              <a:ext cx="1173480" cy="1105914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2260165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조력자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524" y="4158251"/>
              <a:ext cx="275909" cy="275909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15" y="4158251"/>
              <a:ext cx="275909" cy="275909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740" y="4158251"/>
              <a:ext cx="275909" cy="275909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1432560"/>
              <a:ext cx="1169710" cy="11582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1486716"/>
              <a:ext cx="1158241" cy="1104084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2312604"/>
              <a:ext cx="293436" cy="293436"/>
            </a:xfrm>
            <a:prstGeom prst="rect">
              <a:avLst/>
            </a:prstGeom>
          </p:spPr>
        </p:pic>
        <p:pic>
          <p:nvPicPr>
            <p:cNvPr id="94" name="그림 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2312604"/>
              <a:ext cx="293436" cy="293436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2312604"/>
              <a:ext cx="293436" cy="293436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2800112"/>
              <a:ext cx="1173480" cy="1105914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2755406"/>
              <a:ext cx="1169710" cy="11582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2809562"/>
              <a:ext cx="1158241" cy="1104084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4180884"/>
              <a:ext cx="1173480" cy="1105914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4136178"/>
              <a:ext cx="1169710" cy="1158240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4190334"/>
              <a:ext cx="1158241" cy="1104084"/>
            </a:xfrm>
            <a:prstGeom prst="rect">
              <a:avLst/>
            </a:prstGeom>
          </p:spPr>
        </p:pic>
        <p:pic>
          <p:nvPicPr>
            <p:cNvPr id="114" name="그림 11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4400550" y="5442739"/>
              <a:ext cx="1219200" cy="683741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3037842" y="5442739"/>
              <a:ext cx="1219200" cy="683741"/>
            </a:xfrm>
            <a:prstGeom prst="rect">
              <a:avLst/>
            </a:prstGeom>
          </p:spPr>
        </p:pic>
        <p:pic>
          <p:nvPicPr>
            <p:cNvPr id="122" name="그림 12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1704659" y="5442739"/>
              <a:ext cx="1219200" cy="683741"/>
            </a:xfrm>
            <a:prstGeom prst="rect">
              <a:avLst/>
            </a:prstGeom>
          </p:spPr>
        </p:pic>
        <p:pic>
          <p:nvPicPr>
            <p:cNvPr id="123" name="그림 1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62522"/>
            <a:stretch/>
          </p:blipFill>
          <p:spPr>
            <a:xfrm>
              <a:off x="1722120" y="5500238"/>
              <a:ext cx="1173480" cy="611002"/>
            </a:xfrm>
            <a:prstGeom prst="rect">
              <a:avLst/>
            </a:prstGeom>
          </p:spPr>
        </p:pic>
        <p:pic>
          <p:nvPicPr>
            <p:cNvPr id="124" name="그림 1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53423"/>
            <a:stretch/>
          </p:blipFill>
          <p:spPr>
            <a:xfrm>
              <a:off x="4411980" y="5455532"/>
              <a:ext cx="1169710" cy="663328"/>
            </a:xfrm>
            <a:prstGeom prst="rect">
              <a:avLst/>
            </a:prstGeom>
          </p:spPr>
        </p:pic>
        <p:pic>
          <p:nvPicPr>
            <p:cNvPr id="125" name="그림 124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t="1" r="14297" b="52980"/>
            <a:stretch/>
          </p:blipFill>
          <p:spPr>
            <a:xfrm>
              <a:off x="3070859" y="5509688"/>
              <a:ext cx="1158241" cy="601552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3593349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943527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260165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943527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260165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43527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5698848" y="1676401"/>
              <a:ext cx="150130" cy="30099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722121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7/10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07498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082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74987" y="4568530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소환가능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74987" y="5854875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6504768" y="1358282"/>
              <a:ext cx="3726627" cy="3053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7803275" y="1737934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기본 능력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8770796" y="1737934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625827" y="1720029"/>
              <a:ext cx="8466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339723" y="1720029"/>
              <a:ext cx="15198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1,500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1,320</a:t>
              </a:r>
              <a:endParaRPr lang="en-US" altLang="ko-K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29364" y="1769529"/>
              <a:ext cx="87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Lv.20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4" name="그림 1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3661172"/>
              <a:ext cx="293436" cy="293436"/>
            </a:xfrm>
            <a:prstGeom prst="rect">
              <a:avLst/>
            </a:prstGeom>
          </p:spPr>
        </p:pic>
        <p:pic>
          <p:nvPicPr>
            <p:cNvPr id="165" name="그림 16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3661172"/>
              <a:ext cx="293436" cy="293436"/>
            </a:xfrm>
            <a:prstGeom prst="rect">
              <a:avLst/>
            </a:prstGeom>
          </p:spPr>
        </p:pic>
        <p:pic>
          <p:nvPicPr>
            <p:cNvPr id="166" name="그림 1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3661172"/>
              <a:ext cx="293436" cy="293436"/>
            </a:xfrm>
            <a:prstGeom prst="rect">
              <a:avLst/>
            </a:prstGeom>
          </p:spPr>
        </p:pic>
        <p:pic>
          <p:nvPicPr>
            <p:cNvPr id="167" name="그림 1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5008602"/>
              <a:ext cx="293436" cy="293436"/>
            </a:xfrm>
            <a:prstGeom prst="rect">
              <a:avLst/>
            </a:prstGeom>
          </p:spPr>
        </p:pic>
        <p:pic>
          <p:nvPicPr>
            <p:cNvPr id="168" name="그림 16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5008602"/>
              <a:ext cx="293436" cy="293436"/>
            </a:xfrm>
            <a:prstGeom prst="rect">
              <a:avLst/>
            </a:prstGeom>
          </p:spPr>
        </p:pic>
        <p:pic>
          <p:nvPicPr>
            <p:cNvPr id="169" name="그림 16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5008602"/>
              <a:ext cx="293436" cy="293436"/>
            </a:xfrm>
            <a:prstGeom prst="rect">
              <a:avLst/>
            </a:prstGeom>
          </p:spPr>
        </p:pic>
        <p:sp>
          <p:nvSpPr>
            <p:cNvPr id="170" name="직사각형 169"/>
            <p:cNvSpPr/>
            <p:nvPr/>
          </p:nvSpPr>
          <p:spPr>
            <a:xfrm>
              <a:off x="7803275" y="2628900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능력치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증가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8770796" y="2628900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716445" y="2610995"/>
              <a:ext cx="12407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9875520" y="2610995"/>
              <a:ext cx="7924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15.2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9.7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8.3</a:t>
              </a: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6820669" y="5531695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6820669" y="5531695"/>
              <a:ext cx="1746106" cy="280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820669" y="5447332"/>
              <a:ext cx="27058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/ 10</a:t>
              </a: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9602676" y="5457581"/>
              <a:ext cx="1017971" cy="4154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820669" y="4897037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818889" y="4812674"/>
              <a:ext cx="27075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0%</a:t>
              </a: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9602676" y="4822923"/>
              <a:ext cx="1017971" cy="4154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레벨업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7804493" y="3519243"/>
              <a:ext cx="966304" cy="9899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스킬 정보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8770796" y="3516420"/>
              <a:ext cx="1897204" cy="9927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0" name="그림 18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035" y="1806881"/>
              <a:ext cx="279312" cy="286295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6143737" y="5359230"/>
              <a:ext cx="586167" cy="574402"/>
              <a:chOff x="6131103" y="5419998"/>
              <a:chExt cx="586167" cy="574402"/>
            </a:xfrm>
          </p:grpSpPr>
          <p:sp>
            <p:nvSpPr>
              <p:cNvPr id="118" name="대각선 방향의 모서리가 잘린 사각형 117"/>
              <p:cNvSpPr/>
              <p:nvPr/>
            </p:nvSpPr>
            <p:spPr>
              <a:xfrm>
                <a:off x="6131206" y="5419998"/>
                <a:ext cx="586064" cy="574402"/>
              </a:xfrm>
              <a:prstGeom prst="snip2DiagRect">
                <a:avLst>
                  <a:gd name="adj1" fmla="val 0"/>
                  <a:gd name="adj2" fmla="val 33485"/>
                </a:avLst>
              </a:prstGeom>
              <a:solidFill>
                <a:srgbClr val="7030A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19" name="그림 118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6131103" y="5419998"/>
                <a:ext cx="576787" cy="559561"/>
              </a:xfrm>
              <a:prstGeom prst="snip2DiagRect">
                <a:avLst>
                  <a:gd name="adj1" fmla="val 0"/>
                  <a:gd name="adj2" fmla="val 34589"/>
                </a:avLst>
              </a:prstGeom>
            </p:spPr>
          </p:pic>
        </p:grpSp>
        <p:sp>
          <p:nvSpPr>
            <p:cNvPr id="92" name="직사각형 91"/>
            <p:cNvSpPr/>
            <p:nvPr/>
          </p:nvSpPr>
          <p:spPr>
            <a:xfrm>
              <a:off x="3593349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사용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등록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40340" y="4837974"/>
              <a:ext cx="87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Lv.20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5474" y="3538209"/>
              <a:ext cx="300841" cy="300841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9126315" y="3517809"/>
              <a:ext cx="124070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여신의 분노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5596023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</a:rPr>
                <a:t>조력자 조각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7570657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업적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88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348918" y="220050"/>
            <a:ext cx="9510695" cy="6119385"/>
            <a:chOff x="1348918" y="220050"/>
            <a:chExt cx="9510695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590675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4334608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1409700"/>
              <a:ext cx="1219200" cy="1219200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1409700"/>
              <a:ext cx="1219200" cy="1219200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1409700"/>
              <a:ext cx="1219200" cy="1219200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2755406"/>
              <a:ext cx="1219200" cy="1219200"/>
            </a:xfrm>
            <a:prstGeom prst="rect">
              <a:avLst/>
            </a:prstGeom>
            <a:effectLst/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2755406"/>
              <a:ext cx="1219200" cy="1219200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2755406"/>
              <a:ext cx="1219200" cy="1219200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4101112"/>
              <a:ext cx="1219200" cy="1219200"/>
            </a:xfrm>
            <a:prstGeom prst="rect">
              <a:avLst/>
            </a:prstGeom>
            <a:effectLst/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4101112"/>
              <a:ext cx="1219200" cy="1219200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4101112"/>
              <a:ext cx="1219200" cy="1219200"/>
            </a:xfrm>
            <a:prstGeom prst="rect">
              <a:avLst/>
            </a:prstGeom>
            <a:effectLst/>
          </p:spPr>
        </p:pic>
        <p:sp>
          <p:nvSpPr>
            <p:cNvPr id="81" name="직사각형 80"/>
            <p:cNvSpPr/>
            <p:nvPr/>
          </p:nvSpPr>
          <p:spPr>
            <a:xfrm>
              <a:off x="6016181" y="1283194"/>
              <a:ext cx="4728019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853" y="1737933"/>
              <a:ext cx="1634669" cy="2791629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" r="3428"/>
            <a:stretch/>
          </p:blipFill>
          <p:spPr>
            <a:xfrm>
              <a:off x="6165030" y="2188578"/>
              <a:ext cx="1577341" cy="1925436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1477266"/>
              <a:ext cx="1173480" cy="1105914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2260165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조력자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524" y="4158251"/>
              <a:ext cx="275909" cy="275909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15" y="4158251"/>
              <a:ext cx="275909" cy="275909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740" y="4158251"/>
              <a:ext cx="275909" cy="275909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1432560"/>
              <a:ext cx="1169710" cy="11582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1486716"/>
              <a:ext cx="1158241" cy="1104084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2312604"/>
              <a:ext cx="293436" cy="293436"/>
            </a:xfrm>
            <a:prstGeom prst="rect">
              <a:avLst/>
            </a:prstGeom>
          </p:spPr>
        </p:pic>
        <p:pic>
          <p:nvPicPr>
            <p:cNvPr id="94" name="그림 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2312604"/>
              <a:ext cx="293436" cy="293436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2312604"/>
              <a:ext cx="293436" cy="293436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2800112"/>
              <a:ext cx="1173480" cy="1105914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2755406"/>
              <a:ext cx="1169710" cy="11582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2809562"/>
              <a:ext cx="1158241" cy="1104084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0" t="40816" r="29109"/>
            <a:stretch/>
          </p:blipFill>
          <p:spPr>
            <a:xfrm>
              <a:off x="1771649" y="4171949"/>
              <a:ext cx="1095375" cy="1120337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701" y="4136178"/>
              <a:ext cx="1072267" cy="1158240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4190334"/>
              <a:ext cx="1158241" cy="1104084"/>
            </a:xfrm>
            <a:prstGeom prst="rect">
              <a:avLst/>
            </a:prstGeom>
          </p:spPr>
        </p:pic>
        <p:pic>
          <p:nvPicPr>
            <p:cNvPr id="114" name="그림 1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4400550" y="5442739"/>
              <a:ext cx="1219200" cy="683741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3037842" y="5442739"/>
              <a:ext cx="1219200" cy="683741"/>
            </a:xfrm>
            <a:prstGeom prst="rect">
              <a:avLst/>
            </a:prstGeom>
          </p:spPr>
        </p:pic>
        <p:pic>
          <p:nvPicPr>
            <p:cNvPr id="122" name="그림 12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1704659" y="5442739"/>
              <a:ext cx="1219200" cy="683741"/>
            </a:xfrm>
            <a:prstGeom prst="rect">
              <a:avLst/>
            </a:prstGeom>
          </p:spPr>
        </p:pic>
        <p:pic>
          <p:nvPicPr>
            <p:cNvPr id="123" name="그림 1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62522"/>
            <a:stretch/>
          </p:blipFill>
          <p:spPr>
            <a:xfrm>
              <a:off x="1722120" y="5500238"/>
              <a:ext cx="1173480" cy="611002"/>
            </a:xfrm>
            <a:prstGeom prst="rect">
              <a:avLst/>
            </a:prstGeom>
          </p:spPr>
        </p:pic>
        <p:pic>
          <p:nvPicPr>
            <p:cNvPr id="124" name="그림 1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53423"/>
            <a:stretch/>
          </p:blipFill>
          <p:spPr>
            <a:xfrm>
              <a:off x="4411980" y="5455532"/>
              <a:ext cx="1169710" cy="663328"/>
            </a:xfrm>
            <a:prstGeom prst="rect">
              <a:avLst/>
            </a:prstGeom>
          </p:spPr>
        </p:pic>
        <p:pic>
          <p:nvPicPr>
            <p:cNvPr id="125" name="그림 124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t="1" r="14297" b="52980"/>
            <a:stretch/>
          </p:blipFill>
          <p:spPr>
            <a:xfrm>
              <a:off x="3070859" y="5509688"/>
              <a:ext cx="1158241" cy="601552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3593349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943527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260165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943527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260165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43527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5698848" y="1676401"/>
              <a:ext cx="150130" cy="30099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722121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7/10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07498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082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74987" y="4568530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소환가능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74987" y="5854875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6504768" y="1358282"/>
              <a:ext cx="3726627" cy="3053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7803275" y="1737934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기본 능력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8770796" y="1737934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625827" y="1720029"/>
              <a:ext cx="8466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339723" y="1720029"/>
              <a:ext cx="15198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1,500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1,320</a:t>
              </a:r>
              <a:endParaRPr lang="en-US" altLang="ko-K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29364" y="1769529"/>
              <a:ext cx="87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4" name="그림 1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3661172"/>
              <a:ext cx="293436" cy="293436"/>
            </a:xfrm>
            <a:prstGeom prst="rect">
              <a:avLst/>
            </a:prstGeom>
          </p:spPr>
        </p:pic>
        <p:pic>
          <p:nvPicPr>
            <p:cNvPr id="165" name="그림 16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3661172"/>
              <a:ext cx="293436" cy="293436"/>
            </a:xfrm>
            <a:prstGeom prst="rect">
              <a:avLst/>
            </a:prstGeom>
          </p:spPr>
        </p:pic>
        <p:pic>
          <p:nvPicPr>
            <p:cNvPr id="166" name="그림 1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3661172"/>
              <a:ext cx="293436" cy="293436"/>
            </a:xfrm>
            <a:prstGeom prst="rect">
              <a:avLst/>
            </a:prstGeom>
          </p:spPr>
        </p:pic>
        <p:pic>
          <p:nvPicPr>
            <p:cNvPr id="167" name="그림 1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5008602"/>
              <a:ext cx="293436" cy="293436"/>
            </a:xfrm>
            <a:prstGeom prst="rect">
              <a:avLst/>
            </a:prstGeom>
          </p:spPr>
        </p:pic>
        <p:pic>
          <p:nvPicPr>
            <p:cNvPr id="168" name="그림 16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5008602"/>
              <a:ext cx="293436" cy="293436"/>
            </a:xfrm>
            <a:prstGeom prst="rect">
              <a:avLst/>
            </a:prstGeom>
          </p:spPr>
        </p:pic>
        <p:pic>
          <p:nvPicPr>
            <p:cNvPr id="169" name="그림 16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5008602"/>
              <a:ext cx="293436" cy="293436"/>
            </a:xfrm>
            <a:prstGeom prst="rect">
              <a:avLst/>
            </a:prstGeom>
          </p:spPr>
        </p:pic>
        <p:sp>
          <p:nvSpPr>
            <p:cNvPr id="170" name="직사각형 169"/>
            <p:cNvSpPr/>
            <p:nvPr/>
          </p:nvSpPr>
          <p:spPr>
            <a:xfrm>
              <a:off x="7803275" y="2628900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능력치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증가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8770796" y="2628900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716445" y="2610995"/>
              <a:ext cx="12407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9875520" y="2610995"/>
              <a:ext cx="7924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15.2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9.7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8.3</a:t>
              </a: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6820669" y="5531695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6820669" y="5531695"/>
              <a:ext cx="1746106" cy="280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820669" y="5447332"/>
              <a:ext cx="27058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/ 10</a:t>
              </a: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9602676" y="5457581"/>
              <a:ext cx="1017971" cy="4154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9" name="그림 17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559" y="4861105"/>
              <a:ext cx="454402" cy="335392"/>
            </a:xfrm>
            <a:prstGeom prst="rect">
              <a:avLst/>
            </a:prstGeom>
          </p:spPr>
        </p:pic>
        <p:sp>
          <p:nvSpPr>
            <p:cNvPr id="180" name="직사각형 179"/>
            <p:cNvSpPr/>
            <p:nvPr/>
          </p:nvSpPr>
          <p:spPr>
            <a:xfrm>
              <a:off x="6820669" y="4897037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818889" y="4812674"/>
              <a:ext cx="27075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0%</a:t>
              </a: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9602676" y="4822923"/>
              <a:ext cx="1017971" cy="4154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레벨업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7804493" y="3519243"/>
              <a:ext cx="966304" cy="9899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스킬 정보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8770796" y="3516420"/>
              <a:ext cx="1897204" cy="9927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5" name="그림 18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409" y="3572449"/>
              <a:ext cx="382159" cy="382159"/>
            </a:xfrm>
            <a:prstGeom prst="rect">
              <a:avLst/>
            </a:prstGeom>
          </p:spPr>
        </p:pic>
        <p:pic>
          <p:nvPicPr>
            <p:cNvPr id="186" name="그림 18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4688" y="4074489"/>
              <a:ext cx="390949" cy="390949"/>
            </a:xfrm>
            <a:prstGeom prst="rect">
              <a:avLst/>
            </a:prstGeom>
          </p:spPr>
        </p:pic>
        <p:sp>
          <p:nvSpPr>
            <p:cNvPr id="187" name="TextBox 186"/>
            <p:cNvSpPr txBox="1"/>
            <p:nvPr/>
          </p:nvSpPr>
          <p:spPr>
            <a:xfrm>
              <a:off x="9279048" y="3588692"/>
              <a:ext cx="124070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여신의 분노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9279048" y="4096615"/>
              <a:ext cx="124070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화살비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0" name="그림 18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035" y="1806881"/>
              <a:ext cx="279312" cy="286295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6143737" y="5359230"/>
              <a:ext cx="586167" cy="574402"/>
              <a:chOff x="6131103" y="5419998"/>
              <a:chExt cx="586167" cy="574402"/>
            </a:xfrm>
          </p:grpSpPr>
          <p:sp>
            <p:nvSpPr>
              <p:cNvPr id="118" name="대각선 방향의 모서리가 잘린 사각형 117"/>
              <p:cNvSpPr/>
              <p:nvPr/>
            </p:nvSpPr>
            <p:spPr>
              <a:xfrm>
                <a:off x="6131206" y="5419998"/>
                <a:ext cx="586064" cy="574402"/>
              </a:xfrm>
              <a:prstGeom prst="snip2DiagRect">
                <a:avLst>
                  <a:gd name="adj1" fmla="val 0"/>
                  <a:gd name="adj2" fmla="val 33485"/>
                </a:avLst>
              </a:prstGeom>
              <a:solidFill>
                <a:srgbClr val="7030A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19" name="그림 118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6131103" y="5419998"/>
                <a:ext cx="576787" cy="559561"/>
              </a:xfrm>
              <a:prstGeom prst="snip2DiagRect">
                <a:avLst>
                  <a:gd name="adj1" fmla="val 0"/>
                  <a:gd name="adj2" fmla="val 34589"/>
                </a:avLst>
              </a:prstGeom>
            </p:spPr>
          </p:pic>
        </p:grpSp>
        <p:sp>
          <p:nvSpPr>
            <p:cNvPr id="92" name="직사각형 91"/>
            <p:cNvSpPr/>
            <p:nvPr/>
          </p:nvSpPr>
          <p:spPr>
            <a:xfrm>
              <a:off x="3593349" y="772080"/>
              <a:ext cx="1901825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사용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r>
                <a:rPr lang="ko-KR" altLang="en-US" dirty="0">
                  <a:solidFill>
                    <a:schemeClr val="bg1"/>
                  </a:solidFill>
                </a:rPr>
                <a:t>등록</a:t>
              </a:r>
            </a:p>
          </p:txBody>
        </p:sp>
        <p:grpSp>
          <p:nvGrpSpPr>
            <p:cNvPr id="93" name="그룹 92"/>
            <p:cNvGrpSpPr/>
            <p:nvPr/>
          </p:nvGrpSpPr>
          <p:grpSpPr>
            <a:xfrm>
              <a:off x="5931828" y="1248586"/>
              <a:ext cx="4812372" cy="4944843"/>
              <a:chOff x="1482810" y="1248586"/>
              <a:chExt cx="4812372" cy="4944843"/>
            </a:xfrm>
          </p:grpSpPr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2810" y="1248586"/>
                <a:ext cx="4812372" cy="4944843"/>
              </a:xfrm>
              <a:prstGeom prst="rect">
                <a:avLst/>
              </a:prstGeom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3127443" y="1415297"/>
                <a:ext cx="1566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smtClean="0">
                    <a:solidFill>
                      <a:schemeClr val="bg1"/>
                    </a:solidFill>
                  </a:rPr>
                  <a:t>조력자 진형 등록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3" name="그림 10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933" y="1839814"/>
                <a:ext cx="4440192" cy="4183855"/>
              </a:xfrm>
              <a:prstGeom prst="rect">
                <a:avLst/>
              </a:prstGeom>
            </p:spPr>
          </p:pic>
        </p:grp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512" y="1818476"/>
              <a:ext cx="1458007" cy="2052789"/>
            </a:xfrm>
            <a:prstGeom prst="rect">
              <a:avLst/>
            </a:prstGeom>
          </p:spPr>
        </p:pic>
        <p:pic>
          <p:nvPicPr>
            <p:cNvPr id="131" name="그림 1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189" y="3906870"/>
              <a:ext cx="1458007" cy="2052789"/>
            </a:xfrm>
            <a:prstGeom prst="rect">
              <a:avLst/>
            </a:prstGeom>
          </p:spPr>
        </p:pic>
        <p:pic>
          <p:nvPicPr>
            <p:cNvPr id="132" name="그림 1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747" y="3906870"/>
              <a:ext cx="1458007" cy="2052789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" r="3428"/>
            <a:stretch/>
          </p:blipFill>
          <p:spPr>
            <a:xfrm>
              <a:off x="7681913" y="2083839"/>
              <a:ext cx="1321906" cy="161363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963" y="1653610"/>
              <a:ext cx="850794" cy="749206"/>
            </a:xfrm>
            <a:prstGeom prst="rect">
              <a:avLst/>
            </a:prstGeom>
          </p:spPr>
        </p:pic>
        <p:pic>
          <p:nvPicPr>
            <p:cNvPr id="151" name="그림 1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767" y="3492756"/>
              <a:ext cx="293436" cy="293436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8433618" y="1869341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244065" y="4426110"/>
              <a:ext cx="1424033" cy="102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>
                      <a:lumMod val="50000"/>
                    </a:schemeClr>
                  </a:solidFill>
                </a:rPr>
                <a:t>게임에 사용할</a:t>
              </a:r>
              <a:endParaRPr lang="en-US" altLang="ko-KR" sz="14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>
                      <a:lumMod val="50000"/>
                    </a:schemeClr>
                  </a:solidFill>
                </a:rPr>
                <a:t>조력자를 </a:t>
              </a:r>
              <a:endParaRPr lang="en-US" altLang="ko-KR" sz="14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>
                      <a:lumMod val="50000"/>
                    </a:schemeClr>
                  </a:solidFill>
                </a:rPr>
                <a:t>선택하세요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9073018" y="4426110"/>
              <a:ext cx="142403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캐릭터 레벨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Lv.40 </a:t>
              </a: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이상</a:t>
              </a:r>
              <a:endParaRPr lang="en-US" altLang="ko-KR" sz="14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사용 가능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91" name="그림 19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135" y="2935976"/>
              <a:ext cx="1041270" cy="926984"/>
            </a:xfrm>
            <a:prstGeom prst="rect">
              <a:avLst/>
            </a:prstGeom>
          </p:spPr>
        </p:pic>
        <p:pic>
          <p:nvPicPr>
            <p:cNvPr id="192" name="그림 19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947" y="2935976"/>
              <a:ext cx="1041270" cy="926984"/>
            </a:xfrm>
            <a:prstGeom prst="rect">
              <a:avLst/>
            </a:prstGeom>
          </p:spPr>
        </p:pic>
        <p:pic>
          <p:nvPicPr>
            <p:cNvPr id="193" name="그림 19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436" y="2935976"/>
              <a:ext cx="1041270" cy="926984"/>
            </a:xfrm>
            <a:prstGeom prst="rect">
              <a:avLst/>
            </a:prstGeom>
          </p:spPr>
        </p:pic>
        <p:pic>
          <p:nvPicPr>
            <p:cNvPr id="194" name="그림 19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947" y="4278256"/>
              <a:ext cx="1041270" cy="926984"/>
            </a:xfrm>
            <a:prstGeom prst="rect">
              <a:avLst/>
            </a:prstGeom>
          </p:spPr>
        </p:pic>
        <p:pic>
          <p:nvPicPr>
            <p:cNvPr id="195" name="그림 194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589"/>
            <a:stretch/>
          </p:blipFill>
          <p:spPr>
            <a:xfrm>
              <a:off x="3136947" y="5647748"/>
              <a:ext cx="1041270" cy="467302"/>
            </a:xfrm>
            <a:prstGeom prst="rect">
              <a:avLst/>
            </a:prstGeom>
          </p:spPr>
        </p:pic>
        <p:sp>
          <p:nvSpPr>
            <p:cNvPr id="110" name="직사각형 109"/>
            <p:cNvSpPr/>
            <p:nvPr/>
          </p:nvSpPr>
          <p:spPr>
            <a:xfrm>
              <a:off x="5596023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</a:rPr>
                <a:t>조력자 조각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7570657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업적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20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348918" y="220050"/>
            <a:ext cx="9510695" cy="6119385"/>
            <a:chOff x="1348918" y="220050"/>
            <a:chExt cx="9510695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590675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4334608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1409700"/>
              <a:ext cx="1219200" cy="1219200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1409700"/>
              <a:ext cx="1219200" cy="1219200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1409700"/>
              <a:ext cx="1219200" cy="1219200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2755406"/>
              <a:ext cx="1219200" cy="1219200"/>
            </a:xfrm>
            <a:prstGeom prst="rect">
              <a:avLst/>
            </a:prstGeom>
            <a:effectLst/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2755406"/>
              <a:ext cx="1219200" cy="1219200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2755406"/>
              <a:ext cx="1219200" cy="1219200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4101112"/>
              <a:ext cx="1219200" cy="1219200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4101112"/>
              <a:ext cx="1219200" cy="1219200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4101112"/>
              <a:ext cx="1219200" cy="1219200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sp>
          <p:nvSpPr>
            <p:cNvPr id="81" name="직사각형 80"/>
            <p:cNvSpPr/>
            <p:nvPr/>
          </p:nvSpPr>
          <p:spPr>
            <a:xfrm>
              <a:off x="6016181" y="1283194"/>
              <a:ext cx="4728019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853" y="1737933"/>
              <a:ext cx="1634669" cy="2791629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" r="3428"/>
            <a:stretch/>
          </p:blipFill>
          <p:spPr>
            <a:xfrm>
              <a:off x="6165030" y="2188578"/>
              <a:ext cx="1577341" cy="1925436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1477266"/>
              <a:ext cx="1173480" cy="1105914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2260165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조력자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524" y="4158251"/>
              <a:ext cx="275909" cy="275909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15" y="4158251"/>
              <a:ext cx="275909" cy="275909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740" y="4158251"/>
              <a:ext cx="275909" cy="275909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1432560"/>
              <a:ext cx="1169710" cy="11582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1486716"/>
              <a:ext cx="1158241" cy="1104084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2312604"/>
              <a:ext cx="293436" cy="293436"/>
            </a:xfrm>
            <a:prstGeom prst="rect">
              <a:avLst/>
            </a:prstGeom>
          </p:spPr>
        </p:pic>
        <p:pic>
          <p:nvPicPr>
            <p:cNvPr id="94" name="그림 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2312604"/>
              <a:ext cx="293436" cy="293436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2312604"/>
              <a:ext cx="293436" cy="293436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2800112"/>
              <a:ext cx="1173480" cy="1105914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2755406"/>
              <a:ext cx="1169710" cy="11582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2809562"/>
              <a:ext cx="1158241" cy="1104084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0" t="40816" r="29109"/>
            <a:stretch/>
          </p:blipFill>
          <p:spPr>
            <a:xfrm>
              <a:off x="1771649" y="4171949"/>
              <a:ext cx="1095375" cy="1120337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701" y="4136178"/>
              <a:ext cx="1072267" cy="1158240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4190334"/>
              <a:ext cx="1158241" cy="1104084"/>
            </a:xfrm>
            <a:prstGeom prst="rect">
              <a:avLst/>
            </a:prstGeom>
          </p:spPr>
        </p:pic>
        <p:pic>
          <p:nvPicPr>
            <p:cNvPr id="114" name="그림 1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4400550" y="5442739"/>
              <a:ext cx="1219200" cy="683741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3037842" y="5442739"/>
              <a:ext cx="1219200" cy="683741"/>
            </a:xfrm>
            <a:prstGeom prst="rect">
              <a:avLst/>
            </a:prstGeom>
          </p:spPr>
        </p:pic>
        <p:pic>
          <p:nvPicPr>
            <p:cNvPr id="122" name="그림 12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1704659" y="5442739"/>
              <a:ext cx="1219200" cy="683741"/>
            </a:xfrm>
            <a:prstGeom prst="rect">
              <a:avLst/>
            </a:prstGeom>
          </p:spPr>
        </p:pic>
        <p:pic>
          <p:nvPicPr>
            <p:cNvPr id="123" name="그림 1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62522"/>
            <a:stretch/>
          </p:blipFill>
          <p:spPr>
            <a:xfrm>
              <a:off x="1722120" y="5500238"/>
              <a:ext cx="1173480" cy="611002"/>
            </a:xfrm>
            <a:prstGeom prst="rect">
              <a:avLst/>
            </a:prstGeom>
          </p:spPr>
        </p:pic>
        <p:pic>
          <p:nvPicPr>
            <p:cNvPr id="124" name="그림 1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53423"/>
            <a:stretch/>
          </p:blipFill>
          <p:spPr>
            <a:xfrm>
              <a:off x="4411980" y="5455532"/>
              <a:ext cx="1169710" cy="663328"/>
            </a:xfrm>
            <a:prstGeom prst="rect">
              <a:avLst/>
            </a:prstGeom>
          </p:spPr>
        </p:pic>
        <p:pic>
          <p:nvPicPr>
            <p:cNvPr id="125" name="그림 124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t="1" r="14297" b="52980"/>
            <a:stretch/>
          </p:blipFill>
          <p:spPr>
            <a:xfrm>
              <a:off x="3070859" y="5509688"/>
              <a:ext cx="1158241" cy="601552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3593349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943527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260165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943527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260165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43527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5698848" y="1676401"/>
              <a:ext cx="150130" cy="30099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722121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7/10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07498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082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74987" y="4568530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소환가능</a:t>
              </a:r>
              <a:endParaRPr lang="ko-KR" altLang="en-US" sz="1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74987" y="5854875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6504768" y="1358282"/>
              <a:ext cx="3726627" cy="3053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7803275" y="1737934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기본 능력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8770796" y="1737934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625827" y="1720029"/>
              <a:ext cx="8466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339723" y="1720029"/>
              <a:ext cx="15198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1,500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1,320</a:t>
              </a:r>
              <a:endParaRPr lang="en-US" altLang="ko-K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29364" y="1769529"/>
              <a:ext cx="87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4" name="그림 1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3661172"/>
              <a:ext cx="293436" cy="293436"/>
            </a:xfrm>
            <a:prstGeom prst="rect">
              <a:avLst/>
            </a:prstGeom>
          </p:spPr>
        </p:pic>
        <p:pic>
          <p:nvPicPr>
            <p:cNvPr id="165" name="그림 16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3661172"/>
              <a:ext cx="293436" cy="293436"/>
            </a:xfrm>
            <a:prstGeom prst="rect">
              <a:avLst/>
            </a:prstGeom>
          </p:spPr>
        </p:pic>
        <p:pic>
          <p:nvPicPr>
            <p:cNvPr id="166" name="그림 1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3661172"/>
              <a:ext cx="293436" cy="293436"/>
            </a:xfrm>
            <a:prstGeom prst="rect">
              <a:avLst/>
            </a:prstGeom>
          </p:spPr>
        </p:pic>
        <p:pic>
          <p:nvPicPr>
            <p:cNvPr id="167" name="그림 1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5008602"/>
              <a:ext cx="293436" cy="293436"/>
            </a:xfrm>
            <a:prstGeom prst="rect">
              <a:avLst/>
            </a:prstGeom>
          </p:spPr>
        </p:pic>
        <p:pic>
          <p:nvPicPr>
            <p:cNvPr id="168" name="그림 16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5008602"/>
              <a:ext cx="293436" cy="293436"/>
            </a:xfrm>
            <a:prstGeom prst="rect">
              <a:avLst/>
            </a:prstGeom>
          </p:spPr>
        </p:pic>
        <p:pic>
          <p:nvPicPr>
            <p:cNvPr id="169" name="그림 16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5008602"/>
              <a:ext cx="293436" cy="293436"/>
            </a:xfrm>
            <a:prstGeom prst="rect">
              <a:avLst/>
            </a:prstGeom>
          </p:spPr>
        </p:pic>
        <p:sp>
          <p:nvSpPr>
            <p:cNvPr id="170" name="직사각형 169"/>
            <p:cNvSpPr/>
            <p:nvPr/>
          </p:nvSpPr>
          <p:spPr>
            <a:xfrm>
              <a:off x="7803275" y="2628900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능력치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증가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8770796" y="2628900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716445" y="2610995"/>
              <a:ext cx="12407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9875520" y="2610995"/>
              <a:ext cx="7924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15.2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9.7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8.3</a:t>
              </a: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6820669" y="5531695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6820669" y="5531695"/>
              <a:ext cx="1746106" cy="280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820669" y="5447332"/>
              <a:ext cx="27058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/ 10</a:t>
              </a: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9602676" y="5457581"/>
              <a:ext cx="1017971" cy="4154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9" name="그림 17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559" y="4861105"/>
              <a:ext cx="454402" cy="335392"/>
            </a:xfrm>
            <a:prstGeom prst="rect">
              <a:avLst/>
            </a:prstGeom>
          </p:spPr>
        </p:pic>
        <p:sp>
          <p:nvSpPr>
            <p:cNvPr id="180" name="직사각형 179"/>
            <p:cNvSpPr/>
            <p:nvPr/>
          </p:nvSpPr>
          <p:spPr>
            <a:xfrm>
              <a:off x="6820669" y="4897037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818889" y="4812674"/>
              <a:ext cx="27075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0%</a:t>
              </a: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9602676" y="4822923"/>
              <a:ext cx="1017971" cy="4154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레벨업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7804493" y="3519243"/>
              <a:ext cx="966304" cy="9899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스킬 정보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8770796" y="3516420"/>
              <a:ext cx="1897204" cy="9927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5" name="그림 18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409" y="3572449"/>
              <a:ext cx="382159" cy="382159"/>
            </a:xfrm>
            <a:prstGeom prst="rect">
              <a:avLst/>
            </a:prstGeom>
          </p:spPr>
        </p:pic>
        <p:pic>
          <p:nvPicPr>
            <p:cNvPr id="186" name="그림 18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4688" y="4074489"/>
              <a:ext cx="390949" cy="390949"/>
            </a:xfrm>
            <a:prstGeom prst="rect">
              <a:avLst/>
            </a:prstGeom>
          </p:spPr>
        </p:pic>
        <p:sp>
          <p:nvSpPr>
            <p:cNvPr id="187" name="TextBox 186"/>
            <p:cNvSpPr txBox="1"/>
            <p:nvPr/>
          </p:nvSpPr>
          <p:spPr>
            <a:xfrm>
              <a:off x="9279048" y="3588692"/>
              <a:ext cx="124070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여신의 분노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9279048" y="4096615"/>
              <a:ext cx="124070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화살비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0" name="그림 18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035" y="1806881"/>
              <a:ext cx="279312" cy="286295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6143737" y="5359230"/>
              <a:ext cx="586167" cy="574402"/>
              <a:chOff x="6131103" y="5419998"/>
              <a:chExt cx="586167" cy="574402"/>
            </a:xfrm>
          </p:grpSpPr>
          <p:sp>
            <p:nvSpPr>
              <p:cNvPr id="118" name="대각선 방향의 모서리가 잘린 사각형 117"/>
              <p:cNvSpPr/>
              <p:nvPr/>
            </p:nvSpPr>
            <p:spPr>
              <a:xfrm>
                <a:off x="6131206" y="5419998"/>
                <a:ext cx="586064" cy="574402"/>
              </a:xfrm>
              <a:prstGeom prst="snip2DiagRect">
                <a:avLst>
                  <a:gd name="adj1" fmla="val 0"/>
                  <a:gd name="adj2" fmla="val 33485"/>
                </a:avLst>
              </a:prstGeom>
              <a:solidFill>
                <a:srgbClr val="7030A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19" name="그림 118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6131103" y="5419998"/>
                <a:ext cx="576787" cy="559561"/>
              </a:xfrm>
              <a:prstGeom prst="snip2DiagRect">
                <a:avLst>
                  <a:gd name="adj1" fmla="val 0"/>
                  <a:gd name="adj2" fmla="val 34589"/>
                </a:avLst>
              </a:prstGeom>
            </p:spPr>
          </p:pic>
        </p:grpSp>
        <p:sp>
          <p:nvSpPr>
            <p:cNvPr id="92" name="직사각형 91"/>
            <p:cNvSpPr/>
            <p:nvPr/>
          </p:nvSpPr>
          <p:spPr>
            <a:xfrm>
              <a:off x="3593349" y="772080"/>
              <a:ext cx="1901825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사용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r>
                <a:rPr lang="ko-KR" altLang="en-US" dirty="0">
                  <a:solidFill>
                    <a:schemeClr val="bg1"/>
                  </a:solidFill>
                </a:rPr>
                <a:t>등록</a:t>
              </a:r>
            </a:p>
          </p:txBody>
        </p:sp>
        <p:grpSp>
          <p:nvGrpSpPr>
            <p:cNvPr id="93" name="그룹 92"/>
            <p:cNvGrpSpPr/>
            <p:nvPr/>
          </p:nvGrpSpPr>
          <p:grpSpPr>
            <a:xfrm>
              <a:off x="5931828" y="1248586"/>
              <a:ext cx="4812372" cy="4944843"/>
              <a:chOff x="1482810" y="1248586"/>
              <a:chExt cx="4812372" cy="4944843"/>
            </a:xfrm>
          </p:grpSpPr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2810" y="1248586"/>
                <a:ext cx="4812372" cy="4944843"/>
              </a:xfrm>
              <a:prstGeom prst="rect">
                <a:avLst/>
              </a:prstGeom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3127443" y="1415297"/>
                <a:ext cx="1566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smtClean="0">
                    <a:solidFill>
                      <a:schemeClr val="bg1"/>
                    </a:solidFill>
                  </a:rPr>
                  <a:t>조력자 진형 등록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3" name="그림 10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933" y="1839814"/>
                <a:ext cx="4440192" cy="4183855"/>
              </a:xfrm>
              <a:prstGeom prst="rect">
                <a:avLst/>
              </a:prstGeom>
            </p:spPr>
          </p:pic>
        </p:grp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512" y="1818476"/>
              <a:ext cx="1458007" cy="2052789"/>
            </a:xfrm>
            <a:prstGeom prst="rect">
              <a:avLst/>
            </a:prstGeom>
          </p:spPr>
        </p:pic>
        <p:pic>
          <p:nvPicPr>
            <p:cNvPr id="131" name="그림 1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189" y="3906870"/>
              <a:ext cx="1458007" cy="2052789"/>
            </a:xfrm>
            <a:prstGeom prst="rect">
              <a:avLst/>
            </a:prstGeom>
          </p:spPr>
        </p:pic>
        <p:pic>
          <p:nvPicPr>
            <p:cNvPr id="132" name="그림 1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747" y="3906870"/>
              <a:ext cx="1458007" cy="2052789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" r="3428"/>
            <a:stretch/>
          </p:blipFill>
          <p:spPr>
            <a:xfrm>
              <a:off x="7681913" y="2083839"/>
              <a:ext cx="1321906" cy="1613630"/>
            </a:xfrm>
            <a:prstGeom prst="rect">
              <a:avLst/>
            </a:prstGeom>
          </p:spPr>
        </p:pic>
        <p:pic>
          <p:nvPicPr>
            <p:cNvPr id="126" name="그림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265" y="4282212"/>
              <a:ext cx="1321906" cy="1427894"/>
            </a:xfrm>
            <a:prstGeom prst="rect">
              <a:avLst/>
            </a:prstGeom>
          </p:spPr>
        </p:pic>
        <p:pic>
          <p:nvPicPr>
            <p:cNvPr id="128" name="그림 127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1" t="26628" r="31951"/>
            <a:stretch/>
          </p:blipFill>
          <p:spPr>
            <a:xfrm>
              <a:off x="9144000" y="4000500"/>
              <a:ext cx="1304925" cy="185437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963" y="1653610"/>
              <a:ext cx="850794" cy="749206"/>
            </a:xfrm>
            <a:prstGeom prst="rect">
              <a:avLst/>
            </a:prstGeom>
          </p:spPr>
        </p:pic>
        <p:pic>
          <p:nvPicPr>
            <p:cNvPr id="133" name="그림 13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963" y="4395466"/>
              <a:ext cx="850794" cy="749206"/>
            </a:xfrm>
            <a:prstGeom prst="rect">
              <a:avLst/>
            </a:prstGeom>
          </p:spPr>
        </p:pic>
        <p:pic>
          <p:nvPicPr>
            <p:cNvPr id="134" name="그림 13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2" y="4395466"/>
              <a:ext cx="850794" cy="749206"/>
            </a:xfrm>
            <a:prstGeom prst="rect">
              <a:avLst/>
            </a:prstGeom>
          </p:spPr>
        </p:pic>
        <p:pic>
          <p:nvPicPr>
            <p:cNvPr id="147" name="그림 1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640" y="5551510"/>
              <a:ext cx="293436" cy="293436"/>
            </a:xfrm>
            <a:prstGeom prst="rect">
              <a:avLst/>
            </a:prstGeom>
          </p:spPr>
        </p:pic>
        <p:pic>
          <p:nvPicPr>
            <p:cNvPr id="149" name="그림 1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9626" y="5551510"/>
              <a:ext cx="293436" cy="293436"/>
            </a:xfrm>
            <a:prstGeom prst="rect">
              <a:avLst/>
            </a:prstGeom>
          </p:spPr>
        </p:pic>
        <p:pic>
          <p:nvPicPr>
            <p:cNvPr id="151" name="그림 1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767" y="3492756"/>
              <a:ext cx="293436" cy="293436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8433618" y="1869341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938236" y="3945542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9820646" y="3945542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3" name="그림 11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135" y="2935976"/>
              <a:ext cx="1041270" cy="926984"/>
            </a:xfrm>
            <a:prstGeom prst="rect">
              <a:avLst/>
            </a:prstGeom>
          </p:spPr>
        </p:pic>
        <p:pic>
          <p:nvPicPr>
            <p:cNvPr id="115" name="그림 11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947" y="2935976"/>
              <a:ext cx="1041270" cy="926984"/>
            </a:xfrm>
            <a:prstGeom prst="rect">
              <a:avLst/>
            </a:prstGeom>
          </p:spPr>
        </p:pic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436" y="2935976"/>
              <a:ext cx="1041270" cy="926984"/>
            </a:xfrm>
            <a:prstGeom prst="rect">
              <a:avLst/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947" y="4278256"/>
              <a:ext cx="1041270" cy="926984"/>
            </a:xfrm>
            <a:prstGeom prst="rect">
              <a:avLst/>
            </a:prstGeom>
          </p:spPr>
        </p:pic>
        <p:pic>
          <p:nvPicPr>
            <p:cNvPr id="127" name="그림 126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589"/>
            <a:stretch/>
          </p:blipFill>
          <p:spPr>
            <a:xfrm>
              <a:off x="3136947" y="5647748"/>
              <a:ext cx="1041270" cy="467302"/>
            </a:xfrm>
            <a:prstGeom prst="rect">
              <a:avLst/>
            </a:prstGeom>
          </p:spPr>
        </p:pic>
        <p:sp>
          <p:nvSpPr>
            <p:cNvPr id="135" name="직사각형 134"/>
            <p:cNvSpPr/>
            <p:nvPr/>
          </p:nvSpPr>
          <p:spPr>
            <a:xfrm>
              <a:off x="5596023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</a:rPr>
                <a:t>조력자 조각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7570657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업적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87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4334608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sp>
          <p:nvSpPr>
            <p:cNvPr id="81" name="직사각형 80"/>
            <p:cNvSpPr/>
            <p:nvPr/>
          </p:nvSpPr>
          <p:spPr>
            <a:xfrm>
              <a:off x="6016181" y="1283194"/>
              <a:ext cx="4728019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853" y="1737933"/>
              <a:ext cx="1634669" cy="2791629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" r="3428"/>
            <a:stretch/>
          </p:blipFill>
          <p:spPr>
            <a:xfrm>
              <a:off x="6165030" y="2188578"/>
              <a:ext cx="1577341" cy="1925436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조력자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524" y="4158251"/>
              <a:ext cx="275909" cy="275909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15" y="4158251"/>
              <a:ext cx="275909" cy="275909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740" y="4158251"/>
              <a:ext cx="275909" cy="275909"/>
            </a:xfrm>
            <a:prstGeom prst="rect">
              <a:avLst/>
            </a:prstGeom>
          </p:spPr>
        </p:pic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057" y="4158251"/>
              <a:ext cx="275909" cy="275909"/>
            </a:xfrm>
            <a:prstGeom prst="rect">
              <a:avLst/>
            </a:prstGeom>
          </p:spPr>
        </p:pic>
        <p:pic>
          <p:nvPicPr>
            <p:cNvPr id="93" name="그림 9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242" y="4158251"/>
              <a:ext cx="275909" cy="275909"/>
            </a:xfrm>
            <a:prstGeom prst="rect">
              <a:avLst/>
            </a:prstGeom>
          </p:spPr>
        </p:pic>
        <p:sp>
          <p:nvSpPr>
            <p:cNvPr id="141" name="직사각형 140"/>
            <p:cNvSpPr/>
            <p:nvPr/>
          </p:nvSpPr>
          <p:spPr>
            <a:xfrm>
              <a:off x="5698848" y="1676401"/>
              <a:ext cx="150130" cy="30099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6504768" y="1358282"/>
              <a:ext cx="3726627" cy="3053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조각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7803275" y="1737934"/>
              <a:ext cx="967521" cy="4506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보유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8770796" y="1737934"/>
              <a:ext cx="1897204" cy="4506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1590675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3593349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사용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r>
                <a:rPr lang="ko-KR" altLang="en-US" dirty="0">
                  <a:solidFill>
                    <a:schemeClr val="bg1"/>
                  </a:solidFill>
                </a:rPr>
                <a:t>등록</a:t>
              </a: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5596023" y="772080"/>
              <a:ext cx="1901825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조각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7570657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업적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527" y="1430238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pic>
          <p:nvPicPr>
            <p:cNvPr id="115" name="그림 1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3058147" y="1485104"/>
              <a:ext cx="1173480" cy="1105914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3417499" y="2213130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122" y="1430238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741" y="1485104"/>
              <a:ext cx="1179003" cy="1105914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2048094" y="2213130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95" y="1435561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28" name="그림 12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4" t="37309" r="6783" b="-3"/>
            <a:stretch/>
          </p:blipFill>
          <p:spPr>
            <a:xfrm>
              <a:off x="4467439" y="1485104"/>
              <a:ext cx="1128584" cy="1125891"/>
            </a:xfrm>
            <a:prstGeom prst="snip2DiagRect">
              <a:avLst>
                <a:gd name="adj1" fmla="val 0"/>
                <a:gd name="adj2" fmla="val 36835"/>
              </a:avLst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4782167" y="2218453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1" name="그림 1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374" y="2807084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32" name="그림 1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3" t="13310" r="7033" b="25062"/>
            <a:stretch/>
          </p:blipFill>
          <p:spPr>
            <a:xfrm>
              <a:off x="3099140" y="2856627"/>
              <a:ext cx="1161536" cy="1136822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3417346" y="3589976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4" name="그림 1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687" y="2817044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35" name="그림 1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306" y="2899538"/>
              <a:ext cx="1179003" cy="1045759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2070659" y="3599936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6" name="그림 1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389" y="2803839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47" name="그림 1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8" r="20312" b="18120"/>
            <a:stretch/>
          </p:blipFill>
          <p:spPr>
            <a:xfrm>
              <a:off x="4433633" y="2856627"/>
              <a:ext cx="1128583" cy="1092387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4748361" y="3586731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9" name="그림 1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527" y="4177167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50" name="그림 1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3058147" y="4232033"/>
              <a:ext cx="1173480" cy="1105914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51" name="TextBox 150"/>
            <p:cNvSpPr txBox="1"/>
            <p:nvPr/>
          </p:nvSpPr>
          <p:spPr>
            <a:xfrm>
              <a:off x="3417499" y="4960059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6" name="그림 1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122" y="4177167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57" name="그림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741" y="4232033"/>
              <a:ext cx="1179003" cy="1105914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58" name="TextBox 157"/>
            <p:cNvSpPr txBox="1"/>
            <p:nvPr/>
          </p:nvSpPr>
          <p:spPr>
            <a:xfrm>
              <a:off x="2048094" y="4960059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9" name="그림 1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95" y="4182490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74" name="그림 1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4" t="37309" r="6783" b="-3"/>
            <a:stretch/>
          </p:blipFill>
          <p:spPr>
            <a:xfrm>
              <a:off x="4467439" y="4232033"/>
              <a:ext cx="1128584" cy="1125891"/>
            </a:xfrm>
            <a:prstGeom prst="snip2DiagRect">
              <a:avLst>
                <a:gd name="adj1" fmla="val 0"/>
                <a:gd name="adj2" fmla="val 36835"/>
              </a:avLst>
            </a:prstGeom>
          </p:spPr>
        </p:pic>
        <p:sp>
          <p:nvSpPr>
            <p:cNvPr id="179" name="TextBox 178"/>
            <p:cNvSpPr txBox="1"/>
            <p:nvPr/>
          </p:nvSpPr>
          <p:spPr>
            <a:xfrm>
              <a:off x="4782167" y="4965382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5" name="그림 18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167"/>
            <a:stretch/>
          </p:blipFill>
          <p:spPr>
            <a:xfrm>
              <a:off x="3050374" y="5554013"/>
              <a:ext cx="1219200" cy="583176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86" name="그림 18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3" t="13310" r="7033" b="58208"/>
            <a:stretch/>
          </p:blipFill>
          <p:spPr>
            <a:xfrm>
              <a:off x="3099140" y="5603556"/>
              <a:ext cx="1161536" cy="525395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pic>
          <p:nvPicPr>
            <p:cNvPr id="189" name="그림 18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57"/>
            <a:stretch/>
          </p:blipFill>
          <p:spPr>
            <a:xfrm>
              <a:off x="1703687" y="5563973"/>
              <a:ext cx="1219200" cy="59793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91" name="그림 19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75"/>
            <a:stretch/>
          </p:blipFill>
          <p:spPr>
            <a:xfrm>
              <a:off x="1711306" y="5646468"/>
              <a:ext cx="1179003" cy="490722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pic>
          <p:nvPicPr>
            <p:cNvPr id="193" name="그림 19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577"/>
            <a:stretch/>
          </p:blipFill>
          <p:spPr>
            <a:xfrm>
              <a:off x="4381389" y="5550768"/>
              <a:ext cx="1219200" cy="578183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94" name="그림 19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8" r="20312" b="60619"/>
            <a:stretch/>
          </p:blipFill>
          <p:spPr>
            <a:xfrm>
              <a:off x="4433633" y="5603556"/>
              <a:ext cx="1128583" cy="525395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96" name="직사각형 195"/>
            <p:cNvSpPr/>
            <p:nvPr/>
          </p:nvSpPr>
          <p:spPr>
            <a:xfrm>
              <a:off x="7807128" y="2713500"/>
              <a:ext cx="2860872" cy="17206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후방의 물리 딜러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강력한 단일 및 광역 피해를 입힙니다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하지만 근거리 공격에 약합니다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6165030" y="4624964"/>
              <a:ext cx="4502970" cy="86143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조각 </a:t>
              </a: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개를 수집하면 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소환이 가능합니다</a:t>
              </a: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또한 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승급 재료로도 사용됩니다</a:t>
              </a: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7807128" y="2262856"/>
              <a:ext cx="967521" cy="4506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특징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9" name="그림 198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6165030" y="5606708"/>
              <a:ext cx="1099327" cy="418770"/>
            </a:xfrm>
            <a:prstGeom prst="rect">
              <a:avLst/>
            </a:prstGeom>
          </p:spPr>
        </p:pic>
        <p:sp>
          <p:nvSpPr>
            <p:cNvPr id="200" name="TextBox 199"/>
            <p:cNvSpPr txBox="1"/>
            <p:nvPr/>
          </p:nvSpPr>
          <p:spPr>
            <a:xfrm>
              <a:off x="6188525" y="5659402"/>
              <a:ext cx="1034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획득경로</a:t>
              </a:r>
            </a:p>
          </p:txBody>
        </p:sp>
        <p:pic>
          <p:nvPicPr>
            <p:cNvPr id="203" name="그림 202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8436693" y="5594843"/>
              <a:ext cx="1099327" cy="418770"/>
            </a:xfrm>
            <a:prstGeom prst="rect">
              <a:avLst/>
            </a:prstGeom>
          </p:spPr>
        </p:pic>
        <p:sp>
          <p:nvSpPr>
            <p:cNvPr id="204" name="TextBox 203"/>
            <p:cNvSpPr txBox="1"/>
            <p:nvPr/>
          </p:nvSpPr>
          <p:spPr>
            <a:xfrm>
              <a:off x="8469391" y="5647537"/>
              <a:ext cx="1060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기부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5" name="그림 20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9564776" y="5599655"/>
              <a:ext cx="1099327" cy="418770"/>
            </a:xfrm>
            <a:prstGeom prst="rect">
              <a:avLst/>
            </a:prstGeom>
          </p:spPr>
        </p:pic>
        <p:sp>
          <p:nvSpPr>
            <p:cNvPr id="206" name="TextBox 205"/>
            <p:cNvSpPr txBox="1"/>
            <p:nvPr/>
          </p:nvSpPr>
          <p:spPr>
            <a:xfrm>
              <a:off x="9587530" y="5652349"/>
              <a:ext cx="1076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판매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5" name="그림 6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7302659" y="5612019"/>
              <a:ext cx="1099327" cy="41877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7296881" y="5664713"/>
              <a:ext cx="1081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기부요청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31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grpSp>
          <p:nvGrpSpPr>
            <p:cNvPr id="103" name="그룹 102"/>
            <p:cNvGrpSpPr/>
            <p:nvPr/>
          </p:nvGrpSpPr>
          <p:grpSpPr>
            <a:xfrm>
              <a:off x="1348918" y="220050"/>
              <a:ext cx="9510593" cy="6119385"/>
              <a:chOff x="1348918" y="220050"/>
              <a:chExt cx="9510593" cy="6119385"/>
            </a:xfrm>
          </p:grpSpPr>
          <p:sp>
            <p:nvSpPr>
              <p:cNvPr id="104" name="직사각형 103"/>
              <p:cNvSpPr/>
              <p:nvPr/>
            </p:nvSpPr>
            <p:spPr>
              <a:xfrm>
                <a:off x="1348918" y="628941"/>
                <a:ext cx="9510593" cy="571049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1590675" y="1283194"/>
                <a:ext cx="4334608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918" y="220050"/>
                <a:ext cx="9510593" cy="426201"/>
              </a:xfrm>
              <a:prstGeom prst="rect">
                <a:avLst/>
              </a:prstGeom>
            </p:spPr>
          </p:pic>
          <p:sp>
            <p:nvSpPr>
              <p:cNvPr id="107" name="직사각형 106"/>
              <p:cNvSpPr/>
              <p:nvPr/>
            </p:nvSpPr>
            <p:spPr>
              <a:xfrm>
                <a:off x="6016181" y="1283194"/>
                <a:ext cx="4728019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8" name="그림 10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53" y="1737933"/>
                <a:ext cx="1634669" cy="2791629"/>
              </a:xfrm>
              <a:prstGeom prst="rect">
                <a:avLst/>
              </a:prstGeom>
            </p:spPr>
          </p:pic>
          <p:pic>
            <p:nvPicPr>
              <p:cNvPr id="109" name="그림 10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2" r="3428"/>
              <a:stretch/>
            </p:blipFill>
            <p:spPr>
              <a:xfrm>
                <a:off x="6165030" y="2188578"/>
                <a:ext cx="1577341" cy="1925436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1965960" y="259608"/>
                <a:ext cx="88392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조력자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524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715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9" name="그림 1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740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057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2" name="그림 1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242" y="4158251"/>
                <a:ext cx="275909" cy="275909"/>
              </a:xfrm>
              <a:prstGeom prst="rect">
                <a:avLst/>
              </a:prstGeom>
            </p:spPr>
          </p:pic>
          <p:sp>
            <p:nvSpPr>
              <p:cNvPr id="123" name="직사각형 122"/>
              <p:cNvSpPr/>
              <p:nvPr/>
            </p:nvSpPr>
            <p:spPr>
              <a:xfrm>
                <a:off x="5698848" y="1676401"/>
                <a:ext cx="150130" cy="3009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6504768" y="1358282"/>
                <a:ext cx="3726627" cy="3053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7803275" y="1737934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보유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직사각형 128"/>
              <p:cNvSpPr/>
              <p:nvPr/>
            </p:nvSpPr>
            <p:spPr>
              <a:xfrm>
                <a:off x="8770796" y="1737934"/>
                <a:ext cx="1897204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6" name="그림 1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2035" y="1806881"/>
                <a:ext cx="279312" cy="286295"/>
              </a:xfrm>
              <a:prstGeom prst="rect">
                <a:avLst/>
              </a:prstGeom>
            </p:spPr>
          </p:pic>
          <p:sp>
            <p:nvSpPr>
              <p:cNvPr id="137" name="직사각형 136"/>
              <p:cNvSpPr/>
              <p:nvPr/>
            </p:nvSpPr>
            <p:spPr>
              <a:xfrm>
                <a:off x="1590675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직사각형 137"/>
              <p:cNvSpPr/>
              <p:nvPr/>
            </p:nvSpPr>
            <p:spPr>
              <a:xfrm>
                <a:off x="3593349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진형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등록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5596023" y="772080"/>
                <a:ext cx="1901825" cy="39785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조각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직사각형 139"/>
              <p:cNvSpPr/>
              <p:nvPr/>
            </p:nvSpPr>
            <p:spPr>
              <a:xfrm>
                <a:off x="7570657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업적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2" name="그림 1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1485104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3417499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2" name="그림 1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53" name="그림 1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1485104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2048094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2" name="그림 1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1435561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1485104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64" name="TextBox 163"/>
              <p:cNvSpPr txBox="1"/>
              <p:nvPr/>
            </p:nvSpPr>
            <p:spPr>
              <a:xfrm>
                <a:off x="4782167" y="2218453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5" name="그림 1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374" y="280708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6" name="그림 1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25062"/>
              <a:stretch/>
            </p:blipFill>
            <p:spPr>
              <a:xfrm>
                <a:off x="3099140" y="2856627"/>
                <a:ext cx="1161536" cy="11368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7" name="TextBox 166"/>
              <p:cNvSpPr txBox="1"/>
              <p:nvPr/>
            </p:nvSpPr>
            <p:spPr>
              <a:xfrm>
                <a:off x="3417346" y="358997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8" name="그림 1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687" y="281704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9" name="그림 16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306" y="2899538"/>
                <a:ext cx="1179003" cy="1045759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0" name="TextBox 169"/>
              <p:cNvSpPr txBox="1"/>
              <p:nvPr/>
            </p:nvSpPr>
            <p:spPr>
              <a:xfrm>
                <a:off x="2070659" y="359993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1" name="그림 17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389" y="2803839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2" name="그림 17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18120"/>
              <a:stretch/>
            </p:blipFill>
            <p:spPr>
              <a:xfrm>
                <a:off x="4433633" y="2856627"/>
                <a:ext cx="1128583" cy="1092387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3" name="TextBox 172"/>
              <p:cNvSpPr txBox="1"/>
              <p:nvPr/>
            </p:nvSpPr>
            <p:spPr>
              <a:xfrm>
                <a:off x="4748361" y="3586731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5" name="그림 1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6" name="그림 17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4232033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7" name="TextBox 176"/>
              <p:cNvSpPr txBox="1"/>
              <p:nvPr/>
            </p:nvSpPr>
            <p:spPr>
              <a:xfrm>
                <a:off x="3417499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8" name="그림 1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0" name="그림 17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4232033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81" name="TextBox 180"/>
              <p:cNvSpPr txBox="1"/>
              <p:nvPr/>
            </p:nvSpPr>
            <p:spPr>
              <a:xfrm>
                <a:off x="2048094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2" name="그림 1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4182490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3" name="그림 18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4232033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4782167" y="4965382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7" name="그림 18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67"/>
              <a:stretch/>
            </p:blipFill>
            <p:spPr>
              <a:xfrm>
                <a:off x="3050374" y="5554013"/>
                <a:ext cx="1219200" cy="583176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58208"/>
              <a:stretch/>
            </p:blipFill>
            <p:spPr>
              <a:xfrm>
                <a:off x="3099140" y="5603556"/>
                <a:ext cx="1161536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192" name="그림 19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957"/>
              <a:stretch/>
            </p:blipFill>
            <p:spPr>
              <a:xfrm>
                <a:off x="1703687" y="5563973"/>
                <a:ext cx="1219200" cy="59793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95" name="그림 19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075"/>
              <a:stretch/>
            </p:blipFill>
            <p:spPr>
              <a:xfrm>
                <a:off x="1711306" y="5646468"/>
                <a:ext cx="1179003" cy="4907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201" name="그림 2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577"/>
              <a:stretch/>
            </p:blipFill>
            <p:spPr>
              <a:xfrm>
                <a:off x="4381389" y="5550768"/>
                <a:ext cx="1219200" cy="578183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202" name="그림 20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60619"/>
              <a:stretch/>
            </p:blipFill>
            <p:spPr>
              <a:xfrm>
                <a:off x="4433633" y="5603556"/>
                <a:ext cx="1128583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207" name="직사각형 206"/>
              <p:cNvSpPr/>
              <p:nvPr/>
            </p:nvSpPr>
            <p:spPr>
              <a:xfrm>
                <a:off x="7807128" y="2713500"/>
                <a:ext cx="2860872" cy="17206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후방의 물리 딜러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강력한 단일 및 광역 피해를 입힙니다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하지만 근거리 공격에 약합니다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208" name="직사각형 207"/>
              <p:cNvSpPr/>
              <p:nvPr/>
            </p:nvSpPr>
            <p:spPr>
              <a:xfrm>
                <a:off x="6165030" y="4624964"/>
                <a:ext cx="4502970" cy="86143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 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개를 수집하면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소환이 가능합니다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또한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승급 재료로도 사용됩니다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직사각형 208"/>
              <p:cNvSpPr/>
              <p:nvPr/>
            </p:nvSpPr>
            <p:spPr>
              <a:xfrm>
                <a:off x="7807128" y="2262856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특징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0" name="그림 209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6165030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1" name="TextBox 210"/>
              <p:cNvSpPr txBox="1"/>
              <p:nvPr/>
            </p:nvSpPr>
            <p:spPr>
              <a:xfrm>
                <a:off x="6232036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획득경로</a:t>
                </a:r>
              </a:p>
            </p:txBody>
          </p:sp>
          <p:pic>
            <p:nvPicPr>
              <p:cNvPr id="212" name="그림 211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772913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3" name="TextBox 212"/>
              <p:cNvSpPr txBox="1"/>
              <p:nvPr/>
            </p:nvSpPr>
            <p:spPr>
              <a:xfrm>
                <a:off x="779613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기부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4" name="그림 213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928858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5" name="TextBox 214"/>
              <p:cNvSpPr txBox="1"/>
              <p:nvPr/>
            </p:nvSpPr>
            <p:spPr>
              <a:xfrm>
                <a:off x="935558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판매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직사각형 64"/>
            <p:cNvSpPr/>
            <p:nvPr/>
          </p:nvSpPr>
          <p:spPr>
            <a:xfrm>
              <a:off x="1348918" y="220050"/>
              <a:ext cx="9510593" cy="611938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3887204" y="1049652"/>
              <a:ext cx="4325029" cy="4444085"/>
              <a:chOff x="3747409" y="1000085"/>
              <a:chExt cx="4325029" cy="4444085"/>
            </a:xfrm>
          </p:grpSpPr>
          <p:pic>
            <p:nvPicPr>
              <p:cNvPr id="66" name="그림 65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7409" y="1000085"/>
                <a:ext cx="4325029" cy="4444085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5320789" y="1069998"/>
                <a:ext cx="1179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획득경로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9" name="그림 6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7279" y="1536461"/>
                <a:ext cx="989851" cy="989851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70" name="그림 69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4124899" y="1591327"/>
                <a:ext cx="952732" cy="897876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5320788" y="1638819"/>
                <a:ext cx="2414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320788" y="2156980"/>
                <a:ext cx="2414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(35 / 100)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3861310" y="2620218"/>
                <a:ext cx="4047015" cy="784830"/>
                <a:chOff x="3861310" y="2620218"/>
                <a:chExt cx="4047015" cy="784830"/>
              </a:xfrm>
            </p:grpSpPr>
            <p:sp>
              <p:nvSpPr>
                <p:cNvPr id="73" name="직사각형 72"/>
                <p:cNvSpPr/>
                <p:nvPr/>
              </p:nvSpPr>
              <p:spPr>
                <a:xfrm>
                  <a:off x="3945925" y="2638733"/>
                  <a:ext cx="3962400" cy="7002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786752" y="2620218"/>
                  <a:ext cx="2364578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3-1 </a:t>
                  </a:r>
                  <a:r>
                    <a:rPr lang="ko-KR" altLang="en-US" sz="15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이오리아</a:t>
                  </a:r>
                  <a:r>
                    <a:rPr lang="ko-KR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ko-KR" altLang="en-US" sz="15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신전 </a:t>
                  </a:r>
                  <a:r>
                    <a:rPr lang="ko-KR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동쪽</a:t>
                  </a:r>
                  <a:endPara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(0 / 3)</a:t>
                  </a:r>
                  <a:endParaRPr lang="ko-KR" alt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2" name="그림 1"/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80832" y="2677701"/>
                  <a:ext cx="583855" cy="612475"/>
                </a:xfrm>
                <a:prstGeom prst="rect">
                  <a:avLst/>
                </a:prstGeom>
              </p:spPr>
            </p:pic>
            <p:sp>
              <p:nvSpPr>
                <p:cNvPr id="76" name="TextBox 75"/>
                <p:cNvSpPr txBox="1"/>
                <p:nvPr/>
              </p:nvSpPr>
              <p:spPr>
                <a:xfrm>
                  <a:off x="3861310" y="2997072"/>
                  <a:ext cx="10229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정예</a:t>
                  </a:r>
                  <a:endParaRPr lang="ko-KR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직사각형 76"/>
                <p:cNvSpPr/>
                <p:nvPr/>
              </p:nvSpPr>
              <p:spPr>
                <a:xfrm>
                  <a:off x="7151330" y="2713501"/>
                  <a:ext cx="707808" cy="54948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이동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9" name="그룹 78"/>
              <p:cNvGrpSpPr/>
              <p:nvPr/>
            </p:nvGrpSpPr>
            <p:grpSpPr>
              <a:xfrm>
                <a:off x="3861310" y="4161825"/>
                <a:ext cx="4047015" cy="700288"/>
                <a:chOff x="3861310" y="2638733"/>
                <a:chExt cx="4047015" cy="700288"/>
              </a:xfrm>
            </p:grpSpPr>
            <p:sp>
              <p:nvSpPr>
                <p:cNvPr id="80" name="직사각형 79"/>
                <p:cNvSpPr/>
                <p:nvPr/>
              </p:nvSpPr>
              <p:spPr>
                <a:xfrm>
                  <a:off x="3945925" y="2638733"/>
                  <a:ext cx="3962400" cy="7002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786752" y="2809692"/>
                  <a:ext cx="20346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조각상점</a:t>
                  </a:r>
                  <a:endPara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85" name="그림 84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80832" y="2757546"/>
                  <a:ext cx="583855" cy="452785"/>
                </a:xfrm>
                <a:prstGeom prst="rect">
                  <a:avLst/>
                </a:prstGeom>
              </p:spPr>
            </p:pic>
            <p:sp>
              <p:nvSpPr>
                <p:cNvPr id="86" name="TextBox 85"/>
                <p:cNvSpPr txBox="1"/>
                <p:nvPr/>
              </p:nvSpPr>
              <p:spPr>
                <a:xfrm>
                  <a:off x="3861310" y="2997072"/>
                  <a:ext cx="10229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상점</a:t>
                  </a:r>
                  <a:endParaRPr lang="ko-KR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" name="직사각형 87"/>
                <p:cNvSpPr/>
                <p:nvPr/>
              </p:nvSpPr>
              <p:spPr>
                <a:xfrm>
                  <a:off x="7151330" y="2713501"/>
                  <a:ext cx="707807" cy="54948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이동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94" name="그룹 93"/>
              <p:cNvGrpSpPr/>
              <p:nvPr/>
            </p:nvGrpSpPr>
            <p:grpSpPr>
              <a:xfrm>
                <a:off x="3861310" y="3378727"/>
                <a:ext cx="4047015" cy="784830"/>
                <a:chOff x="3861310" y="2620218"/>
                <a:chExt cx="4047015" cy="784830"/>
              </a:xfrm>
            </p:grpSpPr>
            <p:sp>
              <p:nvSpPr>
                <p:cNvPr id="97" name="직사각형 96"/>
                <p:cNvSpPr/>
                <p:nvPr/>
              </p:nvSpPr>
              <p:spPr>
                <a:xfrm>
                  <a:off x="3945925" y="2638733"/>
                  <a:ext cx="3962400" cy="7002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786752" y="2620218"/>
                  <a:ext cx="2364578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6-3 </a:t>
                  </a:r>
                  <a:r>
                    <a:rPr lang="ko-KR" altLang="en-US" sz="15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이오리아</a:t>
                  </a:r>
                  <a:r>
                    <a:rPr lang="ko-KR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ko-KR" altLang="en-US" sz="15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신전 </a:t>
                  </a:r>
                  <a:r>
                    <a:rPr lang="ko-KR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동쪽</a:t>
                  </a:r>
                  <a:endPara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(3 / 3)</a:t>
                  </a:r>
                  <a:endParaRPr lang="ko-KR" alt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99" name="그림 98"/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80832" y="2677701"/>
                  <a:ext cx="583855" cy="612475"/>
                </a:xfrm>
                <a:prstGeom prst="rect">
                  <a:avLst/>
                </a:prstGeom>
              </p:spPr>
            </p:pic>
            <p:sp>
              <p:nvSpPr>
                <p:cNvPr id="100" name="TextBox 99"/>
                <p:cNvSpPr txBox="1"/>
                <p:nvPr/>
              </p:nvSpPr>
              <p:spPr>
                <a:xfrm>
                  <a:off x="3861310" y="2997072"/>
                  <a:ext cx="10229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정예</a:t>
                  </a:r>
                  <a:endParaRPr lang="ko-KR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1" name="직사각형 100"/>
                <p:cNvSpPr/>
                <p:nvPr/>
              </p:nvSpPr>
              <p:spPr>
                <a:xfrm>
                  <a:off x="7151330" y="2713501"/>
                  <a:ext cx="707808" cy="54948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이동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102" name="그림 101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5079" y="1067825"/>
                <a:ext cx="498586" cy="4387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3957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grpSp>
          <p:nvGrpSpPr>
            <p:cNvPr id="103" name="그룹 102"/>
            <p:cNvGrpSpPr/>
            <p:nvPr/>
          </p:nvGrpSpPr>
          <p:grpSpPr>
            <a:xfrm>
              <a:off x="1348918" y="220050"/>
              <a:ext cx="9510593" cy="6119385"/>
              <a:chOff x="1348918" y="220050"/>
              <a:chExt cx="9510593" cy="6119385"/>
            </a:xfrm>
          </p:grpSpPr>
          <p:sp>
            <p:nvSpPr>
              <p:cNvPr id="104" name="직사각형 103"/>
              <p:cNvSpPr/>
              <p:nvPr/>
            </p:nvSpPr>
            <p:spPr>
              <a:xfrm>
                <a:off x="1348918" y="628941"/>
                <a:ext cx="9510593" cy="571049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1590675" y="1283194"/>
                <a:ext cx="4334608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918" y="220050"/>
                <a:ext cx="9510593" cy="426201"/>
              </a:xfrm>
              <a:prstGeom prst="rect">
                <a:avLst/>
              </a:prstGeom>
            </p:spPr>
          </p:pic>
          <p:sp>
            <p:nvSpPr>
              <p:cNvPr id="107" name="직사각형 106"/>
              <p:cNvSpPr/>
              <p:nvPr/>
            </p:nvSpPr>
            <p:spPr>
              <a:xfrm>
                <a:off x="6016181" y="1283194"/>
                <a:ext cx="4728019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8" name="그림 10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53" y="1737933"/>
                <a:ext cx="1634669" cy="2791629"/>
              </a:xfrm>
              <a:prstGeom prst="rect">
                <a:avLst/>
              </a:prstGeom>
            </p:spPr>
          </p:pic>
          <p:pic>
            <p:nvPicPr>
              <p:cNvPr id="109" name="그림 10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2" r="3428"/>
              <a:stretch/>
            </p:blipFill>
            <p:spPr>
              <a:xfrm>
                <a:off x="6165030" y="2188578"/>
                <a:ext cx="1577341" cy="1925436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1965960" y="259608"/>
                <a:ext cx="88392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조력자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524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715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9" name="그림 1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740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057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2" name="그림 1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242" y="4158251"/>
                <a:ext cx="275909" cy="275909"/>
              </a:xfrm>
              <a:prstGeom prst="rect">
                <a:avLst/>
              </a:prstGeom>
            </p:spPr>
          </p:pic>
          <p:sp>
            <p:nvSpPr>
              <p:cNvPr id="123" name="직사각형 122"/>
              <p:cNvSpPr/>
              <p:nvPr/>
            </p:nvSpPr>
            <p:spPr>
              <a:xfrm>
                <a:off x="5698848" y="1676401"/>
                <a:ext cx="150130" cy="3009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6504768" y="1358282"/>
                <a:ext cx="3726627" cy="3053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7803275" y="1737934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보유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직사각형 128"/>
              <p:cNvSpPr/>
              <p:nvPr/>
            </p:nvSpPr>
            <p:spPr>
              <a:xfrm>
                <a:off x="8770796" y="1737934"/>
                <a:ext cx="1897204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6" name="그림 1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2035" y="1806881"/>
                <a:ext cx="279312" cy="286295"/>
              </a:xfrm>
              <a:prstGeom prst="rect">
                <a:avLst/>
              </a:prstGeom>
            </p:spPr>
          </p:pic>
          <p:sp>
            <p:nvSpPr>
              <p:cNvPr id="137" name="직사각형 136"/>
              <p:cNvSpPr/>
              <p:nvPr/>
            </p:nvSpPr>
            <p:spPr>
              <a:xfrm>
                <a:off x="1590675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직사각형 137"/>
              <p:cNvSpPr/>
              <p:nvPr/>
            </p:nvSpPr>
            <p:spPr>
              <a:xfrm>
                <a:off x="3593349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진형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등록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5596023" y="772080"/>
                <a:ext cx="1901825" cy="39785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조각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직사각형 139"/>
              <p:cNvSpPr/>
              <p:nvPr/>
            </p:nvSpPr>
            <p:spPr>
              <a:xfrm>
                <a:off x="7570657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업적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2" name="그림 1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1485104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3417499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2" name="그림 1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53" name="그림 1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1485104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2048094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2" name="그림 1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1435561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1485104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64" name="TextBox 163"/>
              <p:cNvSpPr txBox="1"/>
              <p:nvPr/>
            </p:nvSpPr>
            <p:spPr>
              <a:xfrm>
                <a:off x="4782167" y="2218453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5" name="그림 1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374" y="280708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6" name="그림 1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25062"/>
              <a:stretch/>
            </p:blipFill>
            <p:spPr>
              <a:xfrm>
                <a:off x="3099140" y="2856627"/>
                <a:ext cx="1161536" cy="11368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7" name="TextBox 166"/>
              <p:cNvSpPr txBox="1"/>
              <p:nvPr/>
            </p:nvSpPr>
            <p:spPr>
              <a:xfrm>
                <a:off x="3417346" y="358997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8" name="그림 1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687" y="281704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9" name="그림 16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306" y="2899538"/>
                <a:ext cx="1179003" cy="1045759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0" name="TextBox 169"/>
              <p:cNvSpPr txBox="1"/>
              <p:nvPr/>
            </p:nvSpPr>
            <p:spPr>
              <a:xfrm>
                <a:off x="2070659" y="359993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1" name="그림 17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389" y="2803839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2" name="그림 17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18120"/>
              <a:stretch/>
            </p:blipFill>
            <p:spPr>
              <a:xfrm>
                <a:off x="4433633" y="2856627"/>
                <a:ext cx="1128583" cy="1092387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3" name="TextBox 172"/>
              <p:cNvSpPr txBox="1"/>
              <p:nvPr/>
            </p:nvSpPr>
            <p:spPr>
              <a:xfrm>
                <a:off x="4748361" y="3586731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5" name="그림 1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6" name="그림 17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4232033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7" name="TextBox 176"/>
              <p:cNvSpPr txBox="1"/>
              <p:nvPr/>
            </p:nvSpPr>
            <p:spPr>
              <a:xfrm>
                <a:off x="3417499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8" name="그림 1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0" name="그림 17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4232033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81" name="TextBox 180"/>
              <p:cNvSpPr txBox="1"/>
              <p:nvPr/>
            </p:nvSpPr>
            <p:spPr>
              <a:xfrm>
                <a:off x="2048094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2" name="그림 1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4182490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3" name="그림 18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4232033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4782167" y="4965382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7" name="그림 18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67"/>
              <a:stretch/>
            </p:blipFill>
            <p:spPr>
              <a:xfrm>
                <a:off x="3050374" y="5554013"/>
                <a:ext cx="1219200" cy="583176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58208"/>
              <a:stretch/>
            </p:blipFill>
            <p:spPr>
              <a:xfrm>
                <a:off x="3099140" y="5603556"/>
                <a:ext cx="1161536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192" name="그림 19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957"/>
              <a:stretch/>
            </p:blipFill>
            <p:spPr>
              <a:xfrm>
                <a:off x="1703687" y="5563973"/>
                <a:ext cx="1219200" cy="59793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95" name="그림 19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075"/>
              <a:stretch/>
            </p:blipFill>
            <p:spPr>
              <a:xfrm>
                <a:off x="1711306" y="5646468"/>
                <a:ext cx="1179003" cy="4907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201" name="그림 2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577"/>
              <a:stretch/>
            </p:blipFill>
            <p:spPr>
              <a:xfrm>
                <a:off x="4381389" y="5550768"/>
                <a:ext cx="1219200" cy="578183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202" name="그림 20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60619"/>
              <a:stretch/>
            </p:blipFill>
            <p:spPr>
              <a:xfrm>
                <a:off x="4433633" y="5603556"/>
                <a:ext cx="1128583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207" name="직사각형 206"/>
              <p:cNvSpPr/>
              <p:nvPr/>
            </p:nvSpPr>
            <p:spPr>
              <a:xfrm>
                <a:off x="7807128" y="2713500"/>
                <a:ext cx="2860872" cy="17206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후방의 물리 딜러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강력한 단일 및 광역 피해를 입힙니다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하지만 근거리 공격에 약합니다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208" name="직사각형 207"/>
              <p:cNvSpPr/>
              <p:nvPr/>
            </p:nvSpPr>
            <p:spPr>
              <a:xfrm>
                <a:off x="6165030" y="4624964"/>
                <a:ext cx="4502970" cy="86143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 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개를 수집하면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소환이 가능합니다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또한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승급 재료로도 사용됩니다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직사각형 208"/>
              <p:cNvSpPr/>
              <p:nvPr/>
            </p:nvSpPr>
            <p:spPr>
              <a:xfrm>
                <a:off x="7807128" y="2262856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특징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0" name="그림 209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6165030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1" name="TextBox 210"/>
              <p:cNvSpPr txBox="1"/>
              <p:nvPr/>
            </p:nvSpPr>
            <p:spPr>
              <a:xfrm>
                <a:off x="6232036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획득경로</a:t>
                </a:r>
              </a:p>
            </p:txBody>
          </p:sp>
          <p:pic>
            <p:nvPicPr>
              <p:cNvPr id="212" name="그림 211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772913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3" name="TextBox 212"/>
              <p:cNvSpPr txBox="1"/>
              <p:nvPr/>
            </p:nvSpPr>
            <p:spPr>
              <a:xfrm>
                <a:off x="779613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기부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4" name="그림 213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928858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5" name="TextBox 214"/>
              <p:cNvSpPr txBox="1"/>
              <p:nvPr/>
            </p:nvSpPr>
            <p:spPr>
              <a:xfrm>
                <a:off x="935558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판매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직사각형 64"/>
            <p:cNvSpPr/>
            <p:nvPr/>
          </p:nvSpPr>
          <p:spPr>
            <a:xfrm>
              <a:off x="1348918" y="220050"/>
              <a:ext cx="9510593" cy="611938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3887204" y="583748"/>
              <a:ext cx="4325029" cy="5467276"/>
              <a:chOff x="3887204" y="583748"/>
              <a:chExt cx="4325029" cy="5467276"/>
            </a:xfrm>
          </p:grpSpPr>
          <p:pic>
            <p:nvPicPr>
              <p:cNvPr id="116" name="그림 115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091"/>
              <a:stretch/>
            </p:blipFill>
            <p:spPr>
              <a:xfrm>
                <a:off x="3887204" y="2366443"/>
                <a:ext cx="4325029" cy="3684581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7204" y="583748"/>
                <a:ext cx="4325029" cy="4444085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5460584" y="653661"/>
                <a:ext cx="1179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기부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" name="그룹 3"/>
              <p:cNvGrpSpPr/>
              <p:nvPr/>
            </p:nvGrpSpPr>
            <p:grpSpPr>
              <a:xfrm>
                <a:off x="4085720" y="2162850"/>
                <a:ext cx="3962400" cy="784830"/>
                <a:chOff x="4085720" y="2631685"/>
                <a:chExt cx="3962400" cy="784830"/>
              </a:xfrm>
            </p:grpSpPr>
            <p:sp>
              <p:nvSpPr>
                <p:cNvPr id="73" name="직사각형 72"/>
                <p:cNvSpPr/>
                <p:nvPr/>
              </p:nvSpPr>
              <p:spPr>
                <a:xfrm>
                  <a:off x="4085720" y="2688300"/>
                  <a:ext cx="3962400" cy="7002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812814" y="2631685"/>
                  <a:ext cx="2478311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Lv.30 </a:t>
                  </a:r>
                  <a:r>
                    <a:rPr lang="ko-KR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 피곤해요</a:t>
                  </a:r>
                  <a:endPara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5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구렛나루는남겨줘</a:t>
                  </a:r>
                  <a:endParaRPr lang="ko-KR" alt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2" name="그림 1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2203" y="2723134"/>
                  <a:ext cx="634128" cy="634128"/>
                </a:xfrm>
                <a:prstGeom prst="snip2DiagRect">
                  <a:avLst>
                    <a:gd name="adj1" fmla="val 0"/>
                    <a:gd name="adj2" fmla="val 28359"/>
                  </a:avLst>
                </a:prstGeom>
              </p:spPr>
            </p:pic>
            <p:sp>
              <p:nvSpPr>
                <p:cNvPr id="77" name="직사각형 76"/>
                <p:cNvSpPr/>
                <p:nvPr/>
              </p:nvSpPr>
              <p:spPr>
                <a:xfrm>
                  <a:off x="7291125" y="2763068"/>
                  <a:ext cx="707808" cy="54948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기부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102" name="그림 10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4874" y="651488"/>
                <a:ext cx="498586" cy="438755"/>
              </a:xfrm>
              <a:prstGeom prst="rect">
                <a:avLst/>
              </a:prstGeom>
            </p:spPr>
          </p:pic>
          <p:sp>
            <p:nvSpPr>
              <p:cNvPr id="113" name="직사각형 112"/>
              <p:cNvSpPr/>
              <p:nvPr/>
            </p:nvSpPr>
            <p:spPr>
              <a:xfrm>
                <a:off x="4082716" y="1063095"/>
                <a:ext cx="904852" cy="36142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친구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5" name="직사각형 114"/>
              <p:cNvSpPr/>
              <p:nvPr/>
            </p:nvSpPr>
            <p:spPr>
              <a:xfrm>
                <a:off x="5035129" y="1063095"/>
                <a:ext cx="904852" cy="36142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길드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17" name="그룹 116"/>
              <p:cNvGrpSpPr/>
              <p:nvPr/>
            </p:nvGrpSpPr>
            <p:grpSpPr>
              <a:xfrm>
                <a:off x="4085720" y="2917970"/>
                <a:ext cx="3962400" cy="784830"/>
                <a:chOff x="4085720" y="2631685"/>
                <a:chExt cx="3962400" cy="784830"/>
              </a:xfrm>
            </p:grpSpPr>
            <p:sp>
              <p:nvSpPr>
                <p:cNvPr id="120" name="직사각형 119"/>
                <p:cNvSpPr/>
                <p:nvPr/>
              </p:nvSpPr>
              <p:spPr>
                <a:xfrm>
                  <a:off x="4085720" y="2688300"/>
                  <a:ext cx="3962400" cy="7002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4812814" y="2631685"/>
                  <a:ext cx="2478311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Lv.30 </a:t>
                  </a:r>
                  <a:r>
                    <a:rPr lang="ko-KR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 피곤해요</a:t>
                  </a:r>
                  <a:endPara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5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구렛나루는남겨줘</a:t>
                  </a:r>
                  <a:endParaRPr lang="ko-KR" alt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27" name="그림 126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2203" y="2723134"/>
                  <a:ext cx="634128" cy="634128"/>
                </a:xfrm>
                <a:prstGeom prst="snip2DiagRect">
                  <a:avLst>
                    <a:gd name="adj1" fmla="val 0"/>
                    <a:gd name="adj2" fmla="val 30957"/>
                  </a:avLst>
                </a:prstGeom>
              </p:spPr>
            </p:pic>
            <p:sp>
              <p:nvSpPr>
                <p:cNvPr id="128" name="직사각형 127"/>
                <p:cNvSpPr/>
                <p:nvPr/>
              </p:nvSpPr>
              <p:spPr>
                <a:xfrm>
                  <a:off x="7291125" y="2763068"/>
                  <a:ext cx="707808" cy="54948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기부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30" name="그룹 129"/>
              <p:cNvGrpSpPr/>
              <p:nvPr/>
            </p:nvGrpSpPr>
            <p:grpSpPr>
              <a:xfrm>
                <a:off x="4085720" y="3673707"/>
                <a:ext cx="3962400" cy="784830"/>
                <a:chOff x="4085720" y="2631685"/>
                <a:chExt cx="3962400" cy="784830"/>
              </a:xfrm>
            </p:grpSpPr>
            <p:sp>
              <p:nvSpPr>
                <p:cNvPr id="131" name="직사각형 130"/>
                <p:cNvSpPr/>
                <p:nvPr/>
              </p:nvSpPr>
              <p:spPr>
                <a:xfrm>
                  <a:off x="4085720" y="2688300"/>
                  <a:ext cx="3962400" cy="7002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812814" y="2631685"/>
                  <a:ext cx="2478311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Lv.30 </a:t>
                  </a:r>
                  <a:r>
                    <a:rPr lang="ko-KR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 피곤해요</a:t>
                  </a:r>
                  <a:endPara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5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구렛나루는남겨줘</a:t>
                  </a:r>
                  <a:endParaRPr lang="ko-KR" alt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33" name="그림 132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2203" y="2723134"/>
                  <a:ext cx="634128" cy="634128"/>
                </a:xfrm>
                <a:prstGeom prst="snip2DiagRect">
                  <a:avLst>
                    <a:gd name="adj1" fmla="val 0"/>
                    <a:gd name="adj2" fmla="val 36153"/>
                  </a:avLst>
                </a:prstGeom>
              </p:spPr>
            </p:pic>
            <p:sp>
              <p:nvSpPr>
                <p:cNvPr id="134" name="직사각형 133"/>
                <p:cNvSpPr/>
                <p:nvPr/>
              </p:nvSpPr>
              <p:spPr>
                <a:xfrm>
                  <a:off x="7291125" y="2763068"/>
                  <a:ext cx="707808" cy="54948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기부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35" name="그룹 134"/>
              <p:cNvGrpSpPr/>
              <p:nvPr/>
            </p:nvGrpSpPr>
            <p:grpSpPr>
              <a:xfrm>
                <a:off x="4085720" y="4412905"/>
                <a:ext cx="3962400" cy="784830"/>
                <a:chOff x="4085720" y="2631685"/>
                <a:chExt cx="3962400" cy="784830"/>
              </a:xfrm>
            </p:grpSpPr>
            <p:sp>
              <p:nvSpPr>
                <p:cNvPr id="141" name="직사각형 140"/>
                <p:cNvSpPr/>
                <p:nvPr/>
              </p:nvSpPr>
              <p:spPr>
                <a:xfrm>
                  <a:off x="4085720" y="2688300"/>
                  <a:ext cx="3962400" cy="7002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4812814" y="2631685"/>
                  <a:ext cx="2478311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Lv.30 </a:t>
                  </a:r>
                  <a:r>
                    <a:rPr lang="ko-KR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 피곤해요</a:t>
                  </a:r>
                  <a:endPara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5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구렛나루는남겨줘</a:t>
                  </a:r>
                  <a:endParaRPr lang="ko-KR" alt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46" name="그림 145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2203" y="2723134"/>
                  <a:ext cx="634128" cy="634128"/>
                </a:xfrm>
                <a:prstGeom prst="snip2DiagRect">
                  <a:avLst>
                    <a:gd name="adj1" fmla="val 0"/>
                    <a:gd name="adj2" fmla="val 30957"/>
                  </a:avLst>
                </a:prstGeom>
              </p:spPr>
            </p:pic>
            <p:sp>
              <p:nvSpPr>
                <p:cNvPr id="147" name="직사각형 146"/>
                <p:cNvSpPr/>
                <p:nvPr/>
              </p:nvSpPr>
              <p:spPr>
                <a:xfrm>
                  <a:off x="7291125" y="2763068"/>
                  <a:ext cx="707808" cy="54948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기부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48" name="그룹 147"/>
              <p:cNvGrpSpPr/>
              <p:nvPr/>
            </p:nvGrpSpPr>
            <p:grpSpPr>
              <a:xfrm>
                <a:off x="4085720" y="5143631"/>
                <a:ext cx="3962400" cy="784830"/>
                <a:chOff x="4085720" y="2631685"/>
                <a:chExt cx="3962400" cy="784830"/>
              </a:xfrm>
            </p:grpSpPr>
            <p:sp>
              <p:nvSpPr>
                <p:cNvPr id="149" name="직사각형 148"/>
                <p:cNvSpPr/>
                <p:nvPr/>
              </p:nvSpPr>
              <p:spPr>
                <a:xfrm>
                  <a:off x="4085720" y="2688300"/>
                  <a:ext cx="3962400" cy="7002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4812814" y="2631685"/>
                  <a:ext cx="2478311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Lv.30 </a:t>
                  </a:r>
                  <a:r>
                    <a:rPr lang="ko-KR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 피곤해요</a:t>
                  </a:r>
                  <a:endPara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5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구렛나루는남겨줘</a:t>
                  </a:r>
                  <a:endParaRPr lang="ko-KR" alt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51" name="그림 150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2203" y="2723134"/>
                  <a:ext cx="634128" cy="634128"/>
                </a:xfrm>
                <a:prstGeom prst="snip2DiagRect">
                  <a:avLst>
                    <a:gd name="adj1" fmla="val 0"/>
                    <a:gd name="adj2" fmla="val 41350"/>
                  </a:avLst>
                </a:prstGeom>
              </p:spPr>
            </p:pic>
            <p:sp>
              <p:nvSpPr>
                <p:cNvPr id="154" name="직사각형 153"/>
                <p:cNvSpPr/>
                <p:nvPr/>
              </p:nvSpPr>
              <p:spPr>
                <a:xfrm>
                  <a:off x="7291125" y="2763068"/>
                  <a:ext cx="707808" cy="54948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기부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6" name="그룹 155"/>
              <p:cNvGrpSpPr/>
              <p:nvPr/>
            </p:nvGrpSpPr>
            <p:grpSpPr>
              <a:xfrm>
                <a:off x="4088174" y="1403335"/>
                <a:ext cx="3962400" cy="784830"/>
                <a:chOff x="4085720" y="2631685"/>
                <a:chExt cx="3962400" cy="784830"/>
              </a:xfrm>
            </p:grpSpPr>
            <p:sp>
              <p:nvSpPr>
                <p:cNvPr id="157" name="직사각형 156"/>
                <p:cNvSpPr/>
                <p:nvPr/>
              </p:nvSpPr>
              <p:spPr>
                <a:xfrm>
                  <a:off x="4085720" y="2688300"/>
                  <a:ext cx="3962400" cy="700288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4812814" y="2631685"/>
                  <a:ext cx="2478311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Lv.30 </a:t>
                  </a:r>
                  <a:r>
                    <a:rPr lang="ko-KR" altLang="en-US" sz="15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잘생겨서 피곤해요</a:t>
                  </a:r>
                  <a:endParaRPr lang="en-US" altLang="ko-KR" sz="15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5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구렛나루는남겨줘</a:t>
                  </a:r>
                  <a:endParaRPr lang="ko-KR" alt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59" name="그림 158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2203" y="2723134"/>
                  <a:ext cx="634128" cy="634128"/>
                </a:xfrm>
                <a:prstGeom prst="snip2DiagRect">
                  <a:avLst>
                    <a:gd name="adj1" fmla="val 0"/>
                    <a:gd name="adj2" fmla="val 36153"/>
                  </a:avLst>
                </a:prstGeom>
              </p:spPr>
            </p:pic>
            <p:sp>
              <p:nvSpPr>
                <p:cNvPr id="160" name="직사각형 159"/>
                <p:cNvSpPr/>
                <p:nvPr/>
              </p:nvSpPr>
              <p:spPr>
                <a:xfrm>
                  <a:off x="7291125" y="2763068"/>
                  <a:ext cx="707808" cy="54948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기부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40642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grpSp>
          <p:nvGrpSpPr>
            <p:cNvPr id="103" name="그룹 102"/>
            <p:cNvGrpSpPr/>
            <p:nvPr/>
          </p:nvGrpSpPr>
          <p:grpSpPr>
            <a:xfrm>
              <a:off x="1348918" y="220050"/>
              <a:ext cx="9510593" cy="6119385"/>
              <a:chOff x="1348918" y="220050"/>
              <a:chExt cx="9510593" cy="6119385"/>
            </a:xfrm>
          </p:grpSpPr>
          <p:sp>
            <p:nvSpPr>
              <p:cNvPr id="104" name="직사각형 103"/>
              <p:cNvSpPr/>
              <p:nvPr/>
            </p:nvSpPr>
            <p:spPr>
              <a:xfrm>
                <a:off x="1348918" y="628941"/>
                <a:ext cx="9510593" cy="571049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1590675" y="1283194"/>
                <a:ext cx="4334608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918" y="220050"/>
                <a:ext cx="9510593" cy="426201"/>
              </a:xfrm>
              <a:prstGeom prst="rect">
                <a:avLst/>
              </a:prstGeom>
            </p:spPr>
          </p:pic>
          <p:sp>
            <p:nvSpPr>
              <p:cNvPr id="107" name="직사각형 106"/>
              <p:cNvSpPr/>
              <p:nvPr/>
            </p:nvSpPr>
            <p:spPr>
              <a:xfrm>
                <a:off x="6016181" y="1283194"/>
                <a:ext cx="4728019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8" name="그림 10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53" y="1737933"/>
                <a:ext cx="1634669" cy="2791629"/>
              </a:xfrm>
              <a:prstGeom prst="rect">
                <a:avLst/>
              </a:prstGeom>
            </p:spPr>
          </p:pic>
          <p:pic>
            <p:nvPicPr>
              <p:cNvPr id="109" name="그림 10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2" r="3428"/>
              <a:stretch/>
            </p:blipFill>
            <p:spPr>
              <a:xfrm>
                <a:off x="6165030" y="2188578"/>
                <a:ext cx="1577341" cy="1925436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1965960" y="259608"/>
                <a:ext cx="88392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조력자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524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715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9" name="그림 1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740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057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2" name="그림 1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242" y="4158251"/>
                <a:ext cx="275909" cy="275909"/>
              </a:xfrm>
              <a:prstGeom prst="rect">
                <a:avLst/>
              </a:prstGeom>
            </p:spPr>
          </p:pic>
          <p:sp>
            <p:nvSpPr>
              <p:cNvPr id="123" name="직사각형 122"/>
              <p:cNvSpPr/>
              <p:nvPr/>
            </p:nvSpPr>
            <p:spPr>
              <a:xfrm>
                <a:off x="5698848" y="1676401"/>
                <a:ext cx="150130" cy="3009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6504768" y="1358282"/>
                <a:ext cx="3726627" cy="3053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7803275" y="1737934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보유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직사각형 128"/>
              <p:cNvSpPr/>
              <p:nvPr/>
            </p:nvSpPr>
            <p:spPr>
              <a:xfrm>
                <a:off x="8770796" y="1737934"/>
                <a:ext cx="1897204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6" name="그림 1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2035" y="1806881"/>
                <a:ext cx="279312" cy="286295"/>
              </a:xfrm>
              <a:prstGeom prst="rect">
                <a:avLst/>
              </a:prstGeom>
            </p:spPr>
          </p:pic>
          <p:sp>
            <p:nvSpPr>
              <p:cNvPr id="137" name="직사각형 136"/>
              <p:cNvSpPr/>
              <p:nvPr/>
            </p:nvSpPr>
            <p:spPr>
              <a:xfrm>
                <a:off x="1590675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직사각형 137"/>
              <p:cNvSpPr/>
              <p:nvPr/>
            </p:nvSpPr>
            <p:spPr>
              <a:xfrm>
                <a:off x="3593349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진형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등록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5596023" y="772080"/>
                <a:ext cx="1901825" cy="39785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조각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직사각형 139"/>
              <p:cNvSpPr/>
              <p:nvPr/>
            </p:nvSpPr>
            <p:spPr>
              <a:xfrm>
                <a:off x="7570657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업적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2" name="그림 1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1485104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3417499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2" name="그림 1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53" name="그림 1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1485104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2048094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2" name="그림 1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1435561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1485104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64" name="TextBox 163"/>
              <p:cNvSpPr txBox="1"/>
              <p:nvPr/>
            </p:nvSpPr>
            <p:spPr>
              <a:xfrm>
                <a:off x="4782167" y="2218453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5" name="그림 1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374" y="280708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6" name="그림 1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25062"/>
              <a:stretch/>
            </p:blipFill>
            <p:spPr>
              <a:xfrm>
                <a:off x="3099140" y="2856627"/>
                <a:ext cx="1161536" cy="11368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7" name="TextBox 166"/>
              <p:cNvSpPr txBox="1"/>
              <p:nvPr/>
            </p:nvSpPr>
            <p:spPr>
              <a:xfrm>
                <a:off x="3417346" y="358997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8" name="그림 1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687" y="281704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9" name="그림 16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306" y="2899538"/>
                <a:ext cx="1179003" cy="1045759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0" name="TextBox 169"/>
              <p:cNvSpPr txBox="1"/>
              <p:nvPr/>
            </p:nvSpPr>
            <p:spPr>
              <a:xfrm>
                <a:off x="2070659" y="359993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1" name="그림 17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389" y="2803839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2" name="그림 17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18120"/>
              <a:stretch/>
            </p:blipFill>
            <p:spPr>
              <a:xfrm>
                <a:off x="4433633" y="2856627"/>
                <a:ext cx="1128583" cy="1092387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3" name="TextBox 172"/>
              <p:cNvSpPr txBox="1"/>
              <p:nvPr/>
            </p:nvSpPr>
            <p:spPr>
              <a:xfrm>
                <a:off x="4748361" y="3586731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5" name="그림 1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6" name="그림 17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4232033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7" name="TextBox 176"/>
              <p:cNvSpPr txBox="1"/>
              <p:nvPr/>
            </p:nvSpPr>
            <p:spPr>
              <a:xfrm>
                <a:off x="3417499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8" name="그림 1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0" name="그림 17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4232033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81" name="TextBox 180"/>
              <p:cNvSpPr txBox="1"/>
              <p:nvPr/>
            </p:nvSpPr>
            <p:spPr>
              <a:xfrm>
                <a:off x="2048094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2" name="그림 1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4182490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3" name="그림 18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4232033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4782167" y="4965382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7" name="그림 18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67"/>
              <a:stretch/>
            </p:blipFill>
            <p:spPr>
              <a:xfrm>
                <a:off x="3050374" y="5554013"/>
                <a:ext cx="1219200" cy="583176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58208"/>
              <a:stretch/>
            </p:blipFill>
            <p:spPr>
              <a:xfrm>
                <a:off x="3099140" y="5603556"/>
                <a:ext cx="1161536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192" name="그림 19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957"/>
              <a:stretch/>
            </p:blipFill>
            <p:spPr>
              <a:xfrm>
                <a:off x="1703687" y="5563973"/>
                <a:ext cx="1219200" cy="59793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95" name="그림 19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075"/>
              <a:stretch/>
            </p:blipFill>
            <p:spPr>
              <a:xfrm>
                <a:off x="1711306" y="5646468"/>
                <a:ext cx="1179003" cy="4907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201" name="그림 2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577"/>
              <a:stretch/>
            </p:blipFill>
            <p:spPr>
              <a:xfrm>
                <a:off x="4381389" y="5550768"/>
                <a:ext cx="1219200" cy="578183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202" name="그림 20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60619"/>
              <a:stretch/>
            </p:blipFill>
            <p:spPr>
              <a:xfrm>
                <a:off x="4433633" y="5603556"/>
                <a:ext cx="1128583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207" name="직사각형 206"/>
              <p:cNvSpPr/>
              <p:nvPr/>
            </p:nvSpPr>
            <p:spPr>
              <a:xfrm>
                <a:off x="7807128" y="2713500"/>
                <a:ext cx="2860872" cy="17206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후방의 물리 딜러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강력한 단일 및 광역 피해를 입힙니다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하지만 근거리 공격에 약합니다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208" name="직사각형 207"/>
              <p:cNvSpPr/>
              <p:nvPr/>
            </p:nvSpPr>
            <p:spPr>
              <a:xfrm>
                <a:off x="6165030" y="4624964"/>
                <a:ext cx="4502970" cy="86143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 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개를 수집하면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소환이 가능합니다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또한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승급 재료로도 사용됩니다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직사각형 208"/>
              <p:cNvSpPr/>
              <p:nvPr/>
            </p:nvSpPr>
            <p:spPr>
              <a:xfrm>
                <a:off x="7807128" y="2262856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특징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0" name="그림 209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6165030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1" name="TextBox 210"/>
              <p:cNvSpPr txBox="1"/>
              <p:nvPr/>
            </p:nvSpPr>
            <p:spPr>
              <a:xfrm>
                <a:off x="6232036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획득경로</a:t>
                </a:r>
              </a:p>
            </p:txBody>
          </p:sp>
          <p:pic>
            <p:nvPicPr>
              <p:cNvPr id="212" name="그림 211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772913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3" name="TextBox 212"/>
              <p:cNvSpPr txBox="1"/>
              <p:nvPr/>
            </p:nvSpPr>
            <p:spPr>
              <a:xfrm>
                <a:off x="779613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기부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4" name="그림 213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928858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5" name="TextBox 214"/>
              <p:cNvSpPr txBox="1"/>
              <p:nvPr/>
            </p:nvSpPr>
            <p:spPr>
              <a:xfrm>
                <a:off x="935558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판매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직사각형 64"/>
            <p:cNvSpPr/>
            <p:nvPr/>
          </p:nvSpPr>
          <p:spPr>
            <a:xfrm>
              <a:off x="1348918" y="220050"/>
              <a:ext cx="9510593" cy="611938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3" name="그룹 92"/>
            <p:cNvGrpSpPr/>
            <p:nvPr/>
          </p:nvGrpSpPr>
          <p:grpSpPr>
            <a:xfrm>
              <a:off x="4272142" y="1852396"/>
              <a:ext cx="3682671" cy="3028572"/>
              <a:chOff x="4272142" y="1852396"/>
              <a:chExt cx="3682671" cy="3028572"/>
            </a:xfrm>
          </p:grpSpPr>
          <p:grpSp>
            <p:nvGrpSpPr>
              <p:cNvPr id="95" name="그룹 94"/>
              <p:cNvGrpSpPr/>
              <p:nvPr/>
            </p:nvGrpSpPr>
            <p:grpSpPr>
              <a:xfrm>
                <a:off x="4272142" y="1852396"/>
                <a:ext cx="3682671" cy="3028572"/>
                <a:chOff x="8507428" y="2855392"/>
                <a:chExt cx="3682671" cy="3028572"/>
              </a:xfrm>
            </p:grpSpPr>
            <p:pic>
              <p:nvPicPr>
                <p:cNvPr id="113" name="그림 112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8552929" y="3065683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115" name="그림 114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8816919" y="3065683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116" name="그림 115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8721056" y="3065683"/>
                  <a:ext cx="766507" cy="384033"/>
                </a:xfrm>
                <a:prstGeom prst="rect">
                  <a:avLst/>
                </a:prstGeom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8743869" y="3134935"/>
                  <a:ext cx="74892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100" b="1" dirty="0" smtClean="0">
                      <a:solidFill>
                        <a:schemeClr val="bg1"/>
                      </a:solidFill>
                    </a:rPr>
                    <a:t>돌아가기</a:t>
                  </a:r>
                  <a:endParaRPr lang="ko-KR" altLang="en-US" sz="11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20" name="그림 119"/>
                <p:cNvPicPr>
                  <a:picLocks noChangeAspect="1"/>
                </p:cNvPicPr>
                <p:nvPr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5" t="36404" r="-433" b="416"/>
                <a:stretch/>
              </p:blipFill>
              <p:spPr>
                <a:xfrm>
                  <a:off x="8507429" y="3461143"/>
                  <a:ext cx="3682670" cy="2422821"/>
                </a:xfrm>
                <a:prstGeom prst="rect">
                  <a:avLst/>
                </a:prstGeom>
              </p:spPr>
            </p:pic>
            <p:pic>
              <p:nvPicPr>
                <p:cNvPr id="126" name="그림 125"/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895" t="6451" r="51751" b="82006"/>
                <a:stretch/>
              </p:blipFill>
              <p:spPr>
                <a:xfrm>
                  <a:off x="8507428" y="2855392"/>
                  <a:ext cx="2301131" cy="665335"/>
                </a:xfrm>
                <a:prstGeom prst="rect">
                  <a:avLst/>
                </a:prstGeom>
              </p:spPr>
            </p:pic>
            <p:pic>
              <p:nvPicPr>
                <p:cNvPr id="127" name="그림 126"/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238" t="6451" r="25047" b="82006"/>
                <a:stretch/>
              </p:blipFill>
              <p:spPr>
                <a:xfrm>
                  <a:off x="9081446" y="2855392"/>
                  <a:ext cx="3058957" cy="665335"/>
                </a:xfrm>
                <a:prstGeom prst="rect">
                  <a:avLst/>
                </a:prstGeom>
              </p:spPr>
            </p:pic>
            <p:sp>
              <p:nvSpPr>
                <p:cNvPr id="128" name="직사각형 127"/>
                <p:cNvSpPr/>
                <p:nvPr/>
              </p:nvSpPr>
              <p:spPr>
                <a:xfrm>
                  <a:off x="8636249" y="3512654"/>
                  <a:ext cx="3351350" cy="910260"/>
                </a:xfrm>
                <a:prstGeom prst="rect">
                  <a:avLst/>
                </a:prstGeom>
                <a:solidFill>
                  <a:srgbClr val="1713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9906426" y="3084115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기부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9487563" y="3930760"/>
                  <a:ext cx="12362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99 </a:t>
                  </a:r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개 </a:t>
                  </a:r>
                  <a:r>
                    <a:rPr lang="ko-KR" altLang="en-US" sz="1400" b="1" dirty="0" err="1" smtClean="0">
                      <a:solidFill>
                        <a:schemeClr val="bg1"/>
                      </a:solidFill>
                    </a:rPr>
                    <a:t>보유중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9487563" y="3622983"/>
                  <a:ext cx="1566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잔인한 </a:t>
                  </a:r>
                  <a:r>
                    <a:rPr lang="ko-KR" altLang="en-US" sz="1400" b="1" dirty="0" err="1" smtClean="0">
                      <a:solidFill>
                        <a:schemeClr val="bg1"/>
                      </a:solidFill>
                    </a:rPr>
                    <a:t>오크</a:t>
                  </a:r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 조각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" name="직사각형 132"/>
                <p:cNvSpPr/>
                <p:nvPr/>
              </p:nvSpPr>
              <p:spPr>
                <a:xfrm>
                  <a:off x="8636249" y="4467330"/>
                  <a:ext cx="3351350" cy="879922"/>
                </a:xfrm>
                <a:prstGeom prst="rect">
                  <a:avLst/>
                </a:prstGeom>
                <a:solidFill>
                  <a:srgbClr val="1713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8676005" y="4523901"/>
                  <a:ext cx="13869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기부 </a:t>
                  </a:r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수량 선택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" name="오각형 134"/>
                <p:cNvSpPr/>
                <p:nvPr/>
              </p:nvSpPr>
              <p:spPr>
                <a:xfrm flipH="1">
                  <a:off x="8743869" y="5008533"/>
                  <a:ext cx="400346" cy="180000"/>
                </a:xfrm>
                <a:prstGeom prst="homePlat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-</a:t>
                  </a:r>
                  <a:endPara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41" name="오각형 140"/>
                <p:cNvSpPr/>
                <p:nvPr/>
              </p:nvSpPr>
              <p:spPr>
                <a:xfrm>
                  <a:off x="11037993" y="5008533"/>
                  <a:ext cx="400346" cy="180000"/>
                </a:xfrm>
                <a:prstGeom prst="homePlat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</a:t>
                  </a:r>
                  <a:endPara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45" name="모서리가 둥근 직사각형 144"/>
                <p:cNvSpPr/>
                <p:nvPr/>
              </p:nvSpPr>
              <p:spPr>
                <a:xfrm>
                  <a:off x="9187345" y="5008533"/>
                  <a:ext cx="18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" name="모서리가 둥근 직사각형 145"/>
                <p:cNvSpPr/>
                <p:nvPr/>
              </p:nvSpPr>
              <p:spPr>
                <a:xfrm>
                  <a:off x="10593740" y="5045731"/>
                  <a:ext cx="360000" cy="12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직사각형 146"/>
                <p:cNvSpPr/>
                <p:nvPr/>
              </p:nvSpPr>
              <p:spPr>
                <a:xfrm>
                  <a:off x="11478200" y="5001047"/>
                  <a:ext cx="396000" cy="198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5</a:t>
                  </a:r>
                  <a:endParaRPr lang="ko-KR" altLang="en-US" sz="1100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48" name="그림 147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9066234" y="5393774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149" name="그림 148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10763556" y="5393774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150" name="그림 149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9536742" y="5393774"/>
                  <a:ext cx="766507" cy="384033"/>
                </a:xfrm>
                <a:prstGeom prst="rect">
                  <a:avLst/>
                </a:prstGeom>
              </p:spPr>
            </p:pic>
            <p:pic>
              <p:nvPicPr>
                <p:cNvPr id="151" name="그림 150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10146809" y="5393774"/>
                  <a:ext cx="766507" cy="384033"/>
                </a:xfrm>
                <a:prstGeom prst="rect">
                  <a:avLst/>
                </a:prstGeom>
              </p:spPr>
            </p:pic>
            <p:sp>
              <p:nvSpPr>
                <p:cNvPr id="154" name="TextBox 153"/>
                <p:cNvSpPr txBox="1"/>
                <p:nvPr/>
              </p:nvSpPr>
              <p:spPr>
                <a:xfrm>
                  <a:off x="9945241" y="5461907"/>
                  <a:ext cx="74892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100" b="1" smtClean="0">
                      <a:solidFill>
                        <a:schemeClr val="bg1"/>
                      </a:solidFill>
                    </a:rPr>
                    <a:t>기부하기</a:t>
                  </a:r>
                  <a:endParaRPr lang="ko-KR" altLang="en-US" sz="11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6" name="그룹 95"/>
              <p:cNvGrpSpPr/>
              <p:nvPr/>
            </p:nvGrpSpPr>
            <p:grpSpPr>
              <a:xfrm>
                <a:off x="4438890" y="2483787"/>
                <a:ext cx="780851" cy="821828"/>
                <a:chOff x="4117279" y="1536461"/>
                <a:chExt cx="989851" cy="989851"/>
              </a:xfrm>
            </p:grpSpPr>
            <p:pic>
              <p:nvPicPr>
                <p:cNvPr id="110" name="그림 10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7279" y="1536461"/>
                  <a:ext cx="989851" cy="989851"/>
                </a:xfrm>
                <a:prstGeom prst="snip2DiagRect">
                  <a:avLst>
                    <a:gd name="adj1" fmla="val 0"/>
                    <a:gd name="adj2" fmla="val 35417"/>
                  </a:avLst>
                </a:prstGeom>
              </p:spPr>
            </p:pic>
            <p:pic>
              <p:nvPicPr>
                <p:cNvPr id="112" name="그림 111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8768" y="1591327"/>
                  <a:ext cx="944994" cy="897876"/>
                </a:xfrm>
                <a:prstGeom prst="snip2DiagRect">
                  <a:avLst>
                    <a:gd name="adj1" fmla="val 0"/>
                    <a:gd name="adj2" fmla="val 37338"/>
                  </a:avLst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3442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grpSp>
          <p:nvGrpSpPr>
            <p:cNvPr id="103" name="그룹 102"/>
            <p:cNvGrpSpPr/>
            <p:nvPr/>
          </p:nvGrpSpPr>
          <p:grpSpPr>
            <a:xfrm>
              <a:off x="1348918" y="220050"/>
              <a:ext cx="9510593" cy="6119385"/>
              <a:chOff x="1348918" y="220050"/>
              <a:chExt cx="9510593" cy="6119385"/>
            </a:xfrm>
          </p:grpSpPr>
          <p:sp>
            <p:nvSpPr>
              <p:cNvPr id="104" name="직사각형 103"/>
              <p:cNvSpPr/>
              <p:nvPr/>
            </p:nvSpPr>
            <p:spPr>
              <a:xfrm>
                <a:off x="1348918" y="628941"/>
                <a:ext cx="9510593" cy="571049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1590675" y="1283194"/>
                <a:ext cx="4334608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918" y="220050"/>
                <a:ext cx="9510593" cy="426201"/>
              </a:xfrm>
              <a:prstGeom prst="rect">
                <a:avLst/>
              </a:prstGeom>
            </p:spPr>
          </p:pic>
          <p:sp>
            <p:nvSpPr>
              <p:cNvPr id="107" name="직사각형 106"/>
              <p:cNvSpPr/>
              <p:nvPr/>
            </p:nvSpPr>
            <p:spPr>
              <a:xfrm>
                <a:off x="6016181" y="1283194"/>
                <a:ext cx="4728019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8" name="그림 10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53" y="1737933"/>
                <a:ext cx="1634669" cy="2791629"/>
              </a:xfrm>
              <a:prstGeom prst="rect">
                <a:avLst/>
              </a:prstGeom>
            </p:spPr>
          </p:pic>
          <p:pic>
            <p:nvPicPr>
              <p:cNvPr id="109" name="그림 10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2" r="3428"/>
              <a:stretch/>
            </p:blipFill>
            <p:spPr>
              <a:xfrm>
                <a:off x="6165030" y="2188578"/>
                <a:ext cx="1577341" cy="1925436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1965960" y="259608"/>
                <a:ext cx="88392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조력자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524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715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9" name="그림 1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740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057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2" name="그림 1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242" y="4158251"/>
                <a:ext cx="275909" cy="275909"/>
              </a:xfrm>
              <a:prstGeom prst="rect">
                <a:avLst/>
              </a:prstGeom>
            </p:spPr>
          </p:pic>
          <p:sp>
            <p:nvSpPr>
              <p:cNvPr id="123" name="직사각형 122"/>
              <p:cNvSpPr/>
              <p:nvPr/>
            </p:nvSpPr>
            <p:spPr>
              <a:xfrm>
                <a:off x="5698848" y="1676401"/>
                <a:ext cx="150130" cy="3009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6504768" y="1358282"/>
                <a:ext cx="3726627" cy="3053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7803275" y="1737934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보유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직사각형 128"/>
              <p:cNvSpPr/>
              <p:nvPr/>
            </p:nvSpPr>
            <p:spPr>
              <a:xfrm>
                <a:off x="8770796" y="1737934"/>
                <a:ext cx="1897204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6" name="그림 1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2035" y="1806881"/>
                <a:ext cx="279312" cy="286295"/>
              </a:xfrm>
              <a:prstGeom prst="rect">
                <a:avLst/>
              </a:prstGeom>
            </p:spPr>
          </p:pic>
          <p:sp>
            <p:nvSpPr>
              <p:cNvPr id="137" name="직사각형 136"/>
              <p:cNvSpPr/>
              <p:nvPr/>
            </p:nvSpPr>
            <p:spPr>
              <a:xfrm>
                <a:off x="1590675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직사각형 137"/>
              <p:cNvSpPr/>
              <p:nvPr/>
            </p:nvSpPr>
            <p:spPr>
              <a:xfrm>
                <a:off x="3593349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진형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등록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5596023" y="772080"/>
                <a:ext cx="1901825" cy="39785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조각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직사각형 139"/>
              <p:cNvSpPr/>
              <p:nvPr/>
            </p:nvSpPr>
            <p:spPr>
              <a:xfrm>
                <a:off x="7570657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업적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2" name="그림 1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1485104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3417499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2" name="그림 1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53" name="그림 1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1485104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2048094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2" name="그림 1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1435561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1485104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64" name="TextBox 163"/>
              <p:cNvSpPr txBox="1"/>
              <p:nvPr/>
            </p:nvSpPr>
            <p:spPr>
              <a:xfrm>
                <a:off x="4782167" y="2218453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5" name="그림 1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374" y="280708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6" name="그림 1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25062"/>
              <a:stretch/>
            </p:blipFill>
            <p:spPr>
              <a:xfrm>
                <a:off x="3099140" y="2856627"/>
                <a:ext cx="1161536" cy="11368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7" name="TextBox 166"/>
              <p:cNvSpPr txBox="1"/>
              <p:nvPr/>
            </p:nvSpPr>
            <p:spPr>
              <a:xfrm>
                <a:off x="3417346" y="358997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8" name="그림 1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687" y="281704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9" name="그림 16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306" y="2899538"/>
                <a:ext cx="1179003" cy="1045759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0" name="TextBox 169"/>
              <p:cNvSpPr txBox="1"/>
              <p:nvPr/>
            </p:nvSpPr>
            <p:spPr>
              <a:xfrm>
                <a:off x="2070659" y="359993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1" name="그림 17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389" y="2803839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2" name="그림 17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18120"/>
              <a:stretch/>
            </p:blipFill>
            <p:spPr>
              <a:xfrm>
                <a:off x="4433633" y="2856627"/>
                <a:ext cx="1128583" cy="1092387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3" name="TextBox 172"/>
              <p:cNvSpPr txBox="1"/>
              <p:nvPr/>
            </p:nvSpPr>
            <p:spPr>
              <a:xfrm>
                <a:off x="4748361" y="3586731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5" name="그림 1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6" name="그림 17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4232033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7" name="TextBox 176"/>
              <p:cNvSpPr txBox="1"/>
              <p:nvPr/>
            </p:nvSpPr>
            <p:spPr>
              <a:xfrm>
                <a:off x="3417499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8" name="그림 1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0" name="그림 17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4232033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81" name="TextBox 180"/>
              <p:cNvSpPr txBox="1"/>
              <p:nvPr/>
            </p:nvSpPr>
            <p:spPr>
              <a:xfrm>
                <a:off x="2048094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2" name="그림 1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4182490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3" name="그림 18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4232033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4782167" y="4965382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7" name="그림 18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67"/>
              <a:stretch/>
            </p:blipFill>
            <p:spPr>
              <a:xfrm>
                <a:off x="3050374" y="5554013"/>
                <a:ext cx="1219200" cy="583176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58208"/>
              <a:stretch/>
            </p:blipFill>
            <p:spPr>
              <a:xfrm>
                <a:off x="3099140" y="5603556"/>
                <a:ext cx="1161536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192" name="그림 19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957"/>
              <a:stretch/>
            </p:blipFill>
            <p:spPr>
              <a:xfrm>
                <a:off x="1703687" y="5563973"/>
                <a:ext cx="1219200" cy="59793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95" name="그림 19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075"/>
              <a:stretch/>
            </p:blipFill>
            <p:spPr>
              <a:xfrm>
                <a:off x="1711306" y="5646468"/>
                <a:ext cx="1179003" cy="4907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201" name="그림 2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577"/>
              <a:stretch/>
            </p:blipFill>
            <p:spPr>
              <a:xfrm>
                <a:off x="4381389" y="5550768"/>
                <a:ext cx="1219200" cy="578183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202" name="그림 20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60619"/>
              <a:stretch/>
            </p:blipFill>
            <p:spPr>
              <a:xfrm>
                <a:off x="4433633" y="5603556"/>
                <a:ext cx="1128583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207" name="직사각형 206"/>
              <p:cNvSpPr/>
              <p:nvPr/>
            </p:nvSpPr>
            <p:spPr>
              <a:xfrm>
                <a:off x="7807128" y="2713500"/>
                <a:ext cx="2860872" cy="17206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후방의 물리 딜러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강력한 단일 및 광역 피해를 입힙니다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하지만 근거리 공격에 약합니다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208" name="직사각형 207"/>
              <p:cNvSpPr/>
              <p:nvPr/>
            </p:nvSpPr>
            <p:spPr>
              <a:xfrm>
                <a:off x="6165030" y="4624964"/>
                <a:ext cx="4502970" cy="86143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 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개를 수집하면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소환이 가능합니다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또한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승급 재료로도 사용됩니다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직사각형 208"/>
              <p:cNvSpPr/>
              <p:nvPr/>
            </p:nvSpPr>
            <p:spPr>
              <a:xfrm>
                <a:off x="7807128" y="2262856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특징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0" name="그림 209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6165030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1" name="TextBox 210"/>
              <p:cNvSpPr txBox="1"/>
              <p:nvPr/>
            </p:nvSpPr>
            <p:spPr>
              <a:xfrm>
                <a:off x="6232036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획득경로</a:t>
                </a:r>
              </a:p>
            </p:txBody>
          </p:sp>
          <p:pic>
            <p:nvPicPr>
              <p:cNvPr id="212" name="그림 211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772913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3" name="TextBox 212"/>
              <p:cNvSpPr txBox="1"/>
              <p:nvPr/>
            </p:nvSpPr>
            <p:spPr>
              <a:xfrm>
                <a:off x="779613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기부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4" name="그림 213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928858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5" name="TextBox 214"/>
              <p:cNvSpPr txBox="1"/>
              <p:nvPr/>
            </p:nvSpPr>
            <p:spPr>
              <a:xfrm>
                <a:off x="935558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판매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직사각형 64"/>
            <p:cNvSpPr/>
            <p:nvPr/>
          </p:nvSpPr>
          <p:spPr>
            <a:xfrm>
              <a:off x="1348918" y="220050"/>
              <a:ext cx="9510593" cy="611938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4252972" y="2123520"/>
              <a:ext cx="3682670" cy="2376534"/>
              <a:chOff x="4252972" y="2123520"/>
              <a:chExt cx="3682670" cy="2376534"/>
            </a:xfrm>
          </p:grpSpPr>
          <p:pic>
            <p:nvPicPr>
              <p:cNvPr id="113" name="그림 112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305881" y="2333811"/>
                <a:ext cx="827687" cy="384033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569871" y="2333811"/>
                <a:ext cx="827687" cy="384033"/>
              </a:xfrm>
              <a:prstGeom prst="rect">
                <a:avLst/>
              </a:prstGeom>
            </p:spPr>
          </p:pic>
          <p:pic>
            <p:nvPicPr>
              <p:cNvPr id="116" name="그림 115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4474008" y="2333811"/>
                <a:ext cx="766507" cy="384033"/>
              </a:xfrm>
              <a:prstGeom prst="rect">
                <a:avLst/>
              </a:prstGeom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4496821" y="2403063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돌아가기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5" t="55047" r="-433" b="415"/>
              <a:stretch/>
            </p:blipFill>
            <p:spPr>
              <a:xfrm>
                <a:off x="4252972" y="2792121"/>
                <a:ext cx="3682670" cy="1707933"/>
              </a:xfrm>
              <a:prstGeom prst="rect">
                <a:avLst/>
              </a:prstGeom>
            </p:spPr>
          </p:pic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95" t="6451" r="51751" b="82006"/>
              <a:stretch/>
            </p:blipFill>
            <p:spPr>
              <a:xfrm>
                <a:off x="4260380" y="2123520"/>
                <a:ext cx="2301131" cy="665335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38" t="6451" r="25047" b="82006"/>
              <a:stretch/>
            </p:blipFill>
            <p:spPr>
              <a:xfrm>
                <a:off x="4834398" y="2123520"/>
                <a:ext cx="3058957" cy="665335"/>
              </a:xfrm>
              <a:prstGeom prst="rect">
                <a:avLst/>
              </a:prstGeom>
            </p:spPr>
          </p:pic>
          <p:sp>
            <p:nvSpPr>
              <p:cNvPr id="128" name="직사각형 127"/>
              <p:cNvSpPr/>
              <p:nvPr/>
            </p:nvSpPr>
            <p:spPr>
              <a:xfrm>
                <a:off x="4389201" y="2780782"/>
                <a:ext cx="3351350" cy="1098832"/>
              </a:xfrm>
              <a:prstGeom prst="rect">
                <a:avLst/>
              </a:prstGeom>
              <a:solidFill>
                <a:srgbClr val="1713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659378" y="2352243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기부보상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417098" y="2850103"/>
                <a:ext cx="31277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조력자 조각 보상으로 우정포인트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트로피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) </a:t>
                </a:r>
              </a:p>
              <a:p>
                <a:pPr algn="ctr"/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100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점을 획득하였습니다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en-US" altLang="ko-KR" sz="12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보상은 우편함에서 확인하세요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.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8" name="그림 147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876466" y="3946223"/>
                <a:ext cx="827687" cy="384033"/>
              </a:xfrm>
              <a:prstGeom prst="rect">
                <a:avLst/>
              </a:prstGeom>
            </p:spPr>
          </p:pic>
          <p:pic>
            <p:nvPicPr>
              <p:cNvPr id="149" name="그림 148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6533286" y="3936372"/>
                <a:ext cx="827687" cy="384033"/>
              </a:xfrm>
              <a:prstGeom prst="rect">
                <a:avLst/>
              </a:prstGeom>
            </p:spPr>
          </p:pic>
          <p:pic>
            <p:nvPicPr>
              <p:cNvPr id="150" name="그림 149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5346974" y="3946223"/>
                <a:ext cx="766507" cy="384033"/>
              </a:xfrm>
              <a:prstGeom prst="rect">
                <a:avLst/>
              </a:prstGeom>
            </p:spPr>
          </p:pic>
          <p:pic>
            <p:nvPicPr>
              <p:cNvPr id="151" name="그림 150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5957041" y="3946223"/>
                <a:ext cx="766507" cy="384033"/>
              </a:xfrm>
              <a:prstGeom prst="rect">
                <a:avLst/>
              </a:prstGeom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5714971" y="4004505"/>
                <a:ext cx="79861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보상 받기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3064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grpSp>
          <p:nvGrpSpPr>
            <p:cNvPr id="103" name="그룹 102"/>
            <p:cNvGrpSpPr/>
            <p:nvPr/>
          </p:nvGrpSpPr>
          <p:grpSpPr>
            <a:xfrm>
              <a:off x="1348918" y="220050"/>
              <a:ext cx="9510593" cy="6119385"/>
              <a:chOff x="1348918" y="220050"/>
              <a:chExt cx="9510593" cy="6119385"/>
            </a:xfrm>
          </p:grpSpPr>
          <p:sp>
            <p:nvSpPr>
              <p:cNvPr id="104" name="직사각형 103"/>
              <p:cNvSpPr/>
              <p:nvPr/>
            </p:nvSpPr>
            <p:spPr>
              <a:xfrm>
                <a:off x="1348918" y="628941"/>
                <a:ext cx="9510593" cy="571049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1590675" y="1283194"/>
                <a:ext cx="4334608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918" y="220050"/>
                <a:ext cx="9510593" cy="426201"/>
              </a:xfrm>
              <a:prstGeom prst="rect">
                <a:avLst/>
              </a:prstGeom>
            </p:spPr>
          </p:pic>
          <p:sp>
            <p:nvSpPr>
              <p:cNvPr id="107" name="직사각형 106"/>
              <p:cNvSpPr/>
              <p:nvPr/>
            </p:nvSpPr>
            <p:spPr>
              <a:xfrm>
                <a:off x="6016181" y="1283194"/>
                <a:ext cx="4728019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8" name="그림 10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53" y="1737933"/>
                <a:ext cx="1634669" cy="2791629"/>
              </a:xfrm>
              <a:prstGeom prst="rect">
                <a:avLst/>
              </a:prstGeom>
            </p:spPr>
          </p:pic>
          <p:pic>
            <p:nvPicPr>
              <p:cNvPr id="109" name="그림 10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2" r="3428"/>
              <a:stretch/>
            </p:blipFill>
            <p:spPr>
              <a:xfrm>
                <a:off x="6165030" y="2188578"/>
                <a:ext cx="1577341" cy="1925436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1965960" y="259608"/>
                <a:ext cx="88392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조력자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524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715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9" name="그림 1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740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057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2" name="그림 1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242" y="4158251"/>
                <a:ext cx="275909" cy="275909"/>
              </a:xfrm>
              <a:prstGeom prst="rect">
                <a:avLst/>
              </a:prstGeom>
            </p:spPr>
          </p:pic>
          <p:sp>
            <p:nvSpPr>
              <p:cNvPr id="123" name="직사각형 122"/>
              <p:cNvSpPr/>
              <p:nvPr/>
            </p:nvSpPr>
            <p:spPr>
              <a:xfrm>
                <a:off x="5698848" y="1676401"/>
                <a:ext cx="150130" cy="3009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6504768" y="1358282"/>
                <a:ext cx="3726627" cy="3053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7803275" y="1737934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보유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직사각형 128"/>
              <p:cNvSpPr/>
              <p:nvPr/>
            </p:nvSpPr>
            <p:spPr>
              <a:xfrm>
                <a:off x="8770796" y="1737934"/>
                <a:ext cx="1897204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6" name="그림 1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2035" y="1806881"/>
                <a:ext cx="279312" cy="286295"/>
              </a:xfrm>
              <a:prstGeom prst="rect">
                <a:avLst/>
              </a:prstGeom>
            </p:spPr>
          </p:pic>
          <p:sp>
            <p:nvSpPr>
              <p:cNvPr id="137" name="직사각형 136"/>
              <p:cNvSpPr/>
              <p:nvPr/>
            </p:nvSpPr>
            <p:spPr>
              <a:xfrm>
                <a:off x="1590675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직사각형 137"/>
              <p:cNvSpPr/>
              <p:nvPr/>
            </p:nvSpPr>
            <p:spPr>
              <a:xfrm>
                <a:off x="3593349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진형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등록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5596023" y="772080"/>
                <a:ext cx="1901825" cy="39785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조각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직사각형 139"/>
              <p:cNvSpPr/>
              <p:nvPr/>
            </p:nvSpPr>
            <p:spPr>
              <a:xfrm>
                <a:off x="7570657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업적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2" name="그림 1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1485104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3417499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2" name="그림 1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53" name="그림 1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1485104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2048094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2" name="그림 1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1435561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1485104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64" name="TextBox 163"/>
              <p:cNvSpPr txBox="1"/>
              <p:nvPr/>
            </p:nvSpPr>
            <p:spPr>
              <a:xfrm>
                <a:off x="4782167" y="2218453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5" name="그림 1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374" y="280708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6" name="그림 1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25062"/>
              <a:stretch/>
            </p:blipFill>
            <p:spPr>
              <a:xfrm>
                <a:off x="3099140" y="2856627"/>
                <a:ext cx="1161536" cy="11368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7" name="TextBox 166"/>
              <p:cNvSpPr txBox="1"/>
              <p:nvPr/>
            </p:nvSpPr>
            <p:spPr>
              <a:xfrm>
                <a:off x="3417346" y="358997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8" name="그림 1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687" y="281704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9" name="그림 16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306" y="2899538"/>
                <a:ext cx="1179003" cy="1045759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0" name="TextBox 169"/>
              <p:cNvSpPr txBox="1"/>
              <p:nvPr/>
            </p:nvSpPr>
            <p:spPr>
              <a:xfrm>
                <a:off x="2070659" y="359993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1" name="그림 17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389" y="2803839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2" name="그림 17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18120"/>
              <a:stretch/>
            </p:blipFill>
            <p:spPr>
              <a:xfrm>
                <a:off x="4433633" y="2856627"/>
                <a:ext cx="1128583" cy="1092387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3" name="TextBox 172"/>
              <p:cNvSpPr txBox="1"/>
              <p:nvPr/>
            </p:nvSpPr>
            <p:spPr>
              <a:xfrm>
                <a:off x="4748361" y="3586731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5" name="그림 1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6" name="그림 17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4232033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7" name="TextBox 176"/>
              <p:cNvSpPr txBox="1"/>
              <p:nvPr/>
            </p:nvSpPr>
            <p:spPr>
              <a:xfrm>
                <a:off x="3417499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8" name="그림 1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0" name="그림 17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4232033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81" name="TextBox 180"/>
              <p:cNvSpPr txBox="1"/>
              <p:nvPr/>
            </p:nvSpPr>
            <p:spPr>
              <a:xfrm>
                <a:off x="2048094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2" name="그림 1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4182490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3" name="그림 18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4232033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4782167" y="4965382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7" name="그림 18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67"/>
              <a:stretch/>
            </p:blipFill>
            <p:spPr>
              <a:xfrm>
                <a:off x="3050374" y="5554013"/>
                <a:ext cx="1219200" cy="583176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58208"/>
              <a:stretch/>
            </p:blipFill>
            <p:spPr>
              <a:xfrm>
                <a:off x="3099140" y="5603556"/>
                <a:ext cx="1161536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192" name="그림 19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957"/>
              <a:stretch/>
            </p:blipFill>
            <p:spPr>
              <a:xfrm>
                <a:off x="1703687" y="5563973"/>
                <a:ext cx="1219200" cy="59793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95" name="그림 19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075"/>
              <a:stretch/>
            </p:blipFill>
            <p:spPr>
              <a:xfrm>
                <a:off x="1711306" y="5646468"/>
                <a:ext cx="1179003" cy="4907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201" name="그림 2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577"/>
              <a:stretch/>
            </p:blipFill>
            <p:spPr>
              <a:xfrm>
                <a:off x="4381389" y="5550768"/>
                <a:ext cx="1219200" cy="578183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202" name="그림 20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60619"/>
              <a:stretch/>
            </p:blipFill>
            <p:spPr>
              <a:xfrm>
                <a:off x="4433633" y="5603556"/>
                <a:ext cx="1128583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207" name="직사각형 206"/>
              <p:cNvSpPr/>
              <p:nvPr/>
            </p:nvSpPr>
            <p:spPr>
              <a:xfrm>
                <a:off x="7807128" y="2713500"/>
                <a:ext cx="2860872" cy="17206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후방의 물리 딜러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강력한 단일 및 광역 피해를 입힙니다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하지만 근거리 공격에 약합니다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208" name="직사각형 207"/>
              <p:cNvSpPr/>
              <p:nvPr/>
            </p:nvSpPr>
            <p:spPr>
              <a:xfrm>
                <a:off x="6165030" y="4624964"/>
                <a:ext cx="4502970" cy="86143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 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개를 수집하면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소환이 가능합니다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또한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승급 재료로도 사용됩니다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직사각형 208"/>
              <p:cNvSpPr/>
              <p:nvPr/>
            </p:nvSpPr>
            <p:spPr>
              <a:xfrm>
                <a:off x="7807128" y="2262856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특징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0" name="그림 209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6165030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1" name="TextBox 210"/>
              <p:cNvSpPr txBox="1"/>
              <p:nvPr/>
            </p:nvSpPr>
            <p:spPr>
              <a:xfrm>
                <a:off x="6232036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획득경로</a:t>
                </a:r>
              </a:p>
            </p:txBody>
          </p:sp>
          <p:pic>
            <p:nvPicPr>
              <p:cNvPr id="212" name="그림 211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772913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3" name="TextBox 212"/>
              <p:cNvSpPr txBox="1"/>
              <p:nvPr/>
            </p:nvSpPr>
            <p:spPr>
              <a:xfrm>
                <a:off x="779613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기부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4" name="그림 213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928858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5" name="TextBox 214"/>
              <p:cNvSpPr txBox="1"/>
              <p:nvPr/>
            </p:nvSpPr>
            <p:spPr>
              <a:xfrm>
                <a:off x="935558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판매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직사각형 64"/>
            <p:cNvSpPr/>
            <p:nvPr/>
          </p:nvSpPr>
          <p:spPr>
            <a:xfrm>
              <a:off x="1348918" y="220050"/>
              <a:ext cx="9510593" cy="611938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4252972" y="2123520"/>
              <a:ext cx="3682670" cy="2376534"/>
              <a:chOff x="4252972" y="2123520"/>
              <a:chExt cx="3682670" cy="2376534"/>
            </a:xfrm>
          </p:grpSpPr>
          <p:pic>
            <p:nvPicPr>
              <p:cNvPr id="113" name="그림 112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305881" y="2333811"/>
                <a:ext cx="827687" cy="384033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569871" y="2333811"/>
                <a:ext cx="827687" cy="384033"/>
              </a:xfrm>
              <a:prstGeom prst="rect">
                <a:avLst/>
              </a:prstGeom>
            </p:spPr>
          </p:pic>
          <p:pic>
            <p:nvPicPr>
              <p:cNvPr id="116" name="그림 115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4474008" y="2333811"/>
                <a:ext cx="766507" cy="384033"/>
              </a:xfrm>
              <a:prstGeom prst="rect">
                <a:avLst/>
              </a:prstGeom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4496821" y="2403063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돌아가기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5" t="55047" r="-433" b="415"/>
              <a:stretch/>
            </p:blipFill>
            <p:spPr>
              <a:xfrm>
                <a:off x="4252972" y="2792121"/>
                <a:ext cx="3682670" cy="1707933"/>
              </a:xfrm>
              <a:prstGeom prst="rect">
                <a:avLst/>
              </a:prstGeom>
            </p:spPr>
          </p:pic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95" t="6451" r="51751" b="82006"/>
              <a:stretch/>
            </p:blipFill>
            <p:spPr>
              <a:xfrm>
                <a:off x="4260380" y="2123520"/>
                <a:ext cx="2301131" cy="665335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38" t="6451" r="25047" b="82006"/>
              <a:stretch/>
            </p:blipFill>
            <p:spPr>
              <a:xfrm>
                <a:off x="4834398" y="2123520"/>
                <a:ext cx="3058957" cy="665335"/>
              </a:xfrm>
              <a:prstGeom prst="rect">
                <a:avLst/>
              </a:prstGeom>
            </p:spPr>
          </p:pic>
          <p:sp>
            <p:nvSpPr>
              <p:cNvPr id="128" name="직사각형 127"/>
              <p:cNvSpPr/>
              <p:nvPr/>
            </p:nvSpPr>
            <p:spPr>
              <a:xfrm>
                <a:off x="4389201" y="2780782"/>
                <a:ext cx="3351350" cy="1098832"/>
              </a:xfrm>
              <a:prstGeom prst="rect">
                <a:avLst/>
              </a:prstGeom>
              <a:solidFill>
                <a:srgbClr val="1713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659378" y="2352243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기부요청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662351" y="2850103"/>
                <a:ext cx="263726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잔인한 </a:t>
                </a:r>
                <a:r>
                  <a:rPr lang="ko-KR" altLang="en-US" sz="1200" b="1" dirty="0" err="1" smtClean="0">
                    <a:solidFill>
                      <a:schemeClr val="bg1"/>
                    </a:solidFill>
                  </a:rPr>
                  <a:t>오크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조각을 </a:t>
                </a:r>
                <a:endParaRPr lang="en-US" altLang="ko-KR" sz="12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기부 요청하시겠습니까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?</a:t>
                </a:r>
              </a:p>
              <a:p>
                <a:pPr algn="ctr"/>
                <a:endParaRPr lang="en-US" altLang="ko-KR" sz="12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기부를 받고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24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시간 후에 </a:t>
                </a:r>
                <a:r>
                  <a:rPr lang="ko-KR" altLang="en-US" sz="1200" b="1" dirty="0" err="1" smtClean="0">
                    <a:solidFill>
                      <a:schemeClr val="bg1"/>
                    </a:solidFill>
                  </a:rPr>
                  <a:t>재요청을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 </a:t>
                </a:r>
                <a:endParaRPr lang="en-US" altLang="ko-KR" sz="12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할 수 있습니다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.</a:t>
                </a:r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 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8" name="그림 147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876466" y="3946223"/>
                <a:ext cx="827687" cy="384033"/>
              </a:xfrm>
              <a:prstGeom prst="rect">
                <a:avLst/>
              </a:prstGeom>
            </p:spPr>
          </p:pic>
          <p:pic>
            <p:nvPicPr>
              <p:cNvPr id="149" name="그림 148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6533286" y="3936372"/>
                <a:ext cx="827687" cy="384033"/>
              </a:xfrm>
              <a:prstGeom prst="rect">
                <a:avLst/>
              </a:prstGeom>
            </p:spPr>
          </p:pic>
          <p:pic>
            <p:nvPicPr>
              <p:cNvPr id="150" name="그림 149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5346974" y="3946223"/>
                <a:ext cx="766507" cy="384033"/>
              </a:xfrm>
              <a:prstGeom prst="rect">
                <a:avLst/>
              </a:prstGeom>
            </p:spPr>
          </p:pic>
          <p:pic>
            <p:nvPicPr>
              <p:cNvPr id="151" name="그림 150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5957041" y="3946223"/>
                <a:ext cx="766507" cy="384033"/>
              </a:xfrm>
              <a:prstGeom prst="rect">
                <a:avLst/>
              </a:prstGeom>
            </p:spPr>
          </p:pic>
          <p:sp>
            <p:nvSpPr>
              <p:cNvPr id="154" name="TextBox 153"/>
              <p:cNvSpPr txBox="1"/>
              <p:nvPr/>
            </p:nvSpPr>
            <p:spPr>
              <a:xfrm>
                <a:off x="5714971" y="4004505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요청하기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274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4334608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sp>
          <p:nvSpPr>
            <p:cNvPr id="81" name="직사각형 80"/>
            <p:cNvSpPr/>
            <p:nvPr/>
          </p:nvSpPr>
          <p:spPr>
            <a:xfrm>
              <a:off x="6016181" y="1283194"/>
              <a:ext cx="4728019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853" y="1737933"/>
              <a:ext cx="1634669" cy="2791629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" r="3428"/>
            <a:stretch/>
          </p:blipFill>
          <p:spPr>
            <a:xfrm>
              <a:off x="6165030" y="2188578"/>
              <a:ext cx="1577341" cy="1925436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조력자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524" y="4158251"/>
              <a:ext cx="275909" cy="275909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15" y="4158251"/>
              <a:ext cx="275909" cy="275909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740" y="4158251"/>
              <a:ext cx="275909" cy="275909"/>
            </a:xfrm>
            <a:prstGeom prst="rect">
              <a:avLst/>
            </a:prstGeom>
          </p:spPr>
        </p:pic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057" y="4158251"/>
              <a:ext cx="275909" cy="275909"/>
            </a:xfrm>
            <a:prstGeom prst="rect">
              <a:avLst/>
            </a:prstGeom>
          </p:spPr>
        </p:pic>
        <p:pic>
          <p:nvPicPr>
            <p:cNvPr id="93" name="그림 9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242" y="4158251"/>
              <a:ext cx="275909" cy="275909"/>
            </a:xfrm>
            <a:prstGeom prst="rect">
              <a:avLst/>
            </a:prstGeom>
          </p:spPr>
        </p:pic>
        <p:sp>
          <p:nvSpPr>
            <p:cNvPr id="141" name="직사각형 140"/>
            <p:cNvSpPr/>
            <p:nvPr/>
          </p:nvSpPr>
          <p:spPr>
            <a:xfrm>
              <a:off x="5698848" y="1676401"/>
              <a:ext cx="150130" cy="30099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6504768" y="1358282"/>
              <a:ext cx="3726627" cy="3053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조각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7803275" y="1737934"/>
              <a:ext cx="967521" cy="4506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보유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8770796" y="1737934"/>
              <a:ext cx="1897204" cy="4506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1590675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3593349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사용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r>
                <a:rPr lang="ko-KR" altLang="en-US" dirty="0">
                  <a:solidFill>
                    <a:schemeClr val="bg1"/>
                  </a:solidFill>
                </a:rPr>
                <a:t>등록</a:t>
              </a: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5596023" y="772080"/>
              <a:ext cx="1901825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조각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7570657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업적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527" y="1430238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pic>
          <p:nvPicPr>
            <p:cNvPr id="115" name="그림 1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3058147" y="1485104"/>
              <a:ext cx="1173480" cy="1105914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3417499" y="2213130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122" y="1430238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741" y="1485104"/>
              <a:ext cx="1179003" cy="1105914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2048094" y="2213130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95" y="1435561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28" name="그림 12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4" t="37309" r="6783" b="-3"/>
            <a:stretch/>
          </p:blipFill>
          <p:spPr>
            <a:xfrm>
              <a:off x="4467439" y="1485104"/>
              <a:ext cx="1128584" cy="1125891"/>
            </a:xfrm>
            <a:prstGeom prst="snip2DiagRect">
              <a:avLst>
                <a:gd name="adj1" fmla="val 0"/>
                <a:gd name="adj2" fmla="val 36835"/>
              </a:avLst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4782167" y="2218453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1" name="그림 1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374" y="2807084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32" name="그림 1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3" t="13310" r="7033" b="25062"/>
            <a:stretch/>
          </p:blipFill>
          <p:spPr>
            <a:xfrm>
              <a:off x="3099140" y="2856627"/>
              <a:ext cx="1161536" cy="1136822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3417346" y="3589976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4" name="그림 1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687" y="2817044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35" name="그림 1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306" y="2899538"/>
              <a:ext cx="1179003" cy="1045759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2070659" y="3599936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6" name="그림 1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389" y="2803839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47" name="그림 1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8" r="20312" b="18120"/>
            <a:stretch/>
          </p:blipFill>
          <p:spPr>
            <a:xfrm>
              <a:off x="4433633" y="2856627"/>
              <a:ext cx="1128583" cy="1092387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4748361" y="3586731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9" name="그림 1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527" y="4177167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50" name="그림 1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3058147" y="4232033"/>
              <a:ext cx="1173480" cy="1105914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51" name="TextBox 150"/>
            <p:cNvSpPr txBox="1"/>
            <p:nvPr/>
          </p:nvSpPr>
          <p:spPr>
            <a:xfrm>
              <a:off x="3417499" y="4960059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6" name="그림 1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122" y="4177167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57" name="그림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741" y="4232033"/>
              <a:ext cx="1179003" cy="1105914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58" name="TextBox 157"/>
            <p:cNvSpPr txBox="1"/>
            <p:nvPr/>
          </p:nvSpPr>
          <p:spPr>
            <a:xfrm>
              <a:off x="2048094" y="4960059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9" name="그림 1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95" y="4182490"/>
              <a:ext cx="1219200" cy="121920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74" name="그림 1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4" t="37309" r="6783" b="-3"/>
            <a:stretch/>
          </p:blipFill>
          <p:spPr>
            <a:xfrm>
              <a:off x="4467439" y="4232033"/>
              <a:ext cx="1128584" cy="1125891"/>
            </a:xfrm>
            <a:prstGeom prst="snip2DiagRect">
              <a:avLst>
                <a:gd name="adj1" fmla="val 0"/>
                <a:gd name="adj2" fmla="val 36835"/>
              </a:avLst>
            </a:prstGeom>
          </p:spPr>
        </p:pic>
        <p:sp>
          <p:nvSpPr>
            <p:cNvPr id="179" name="TextBox 178"/>
            <p:cNvSpPr txBox="1"/>
            <p:nvPr/>
          </p:nvSpPr>
          <p:spPr>
            <a:xfrm>
              <a:off x="4782167" y="4965382"/>
              <a:ext cx="8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5" name="그림 18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167"/>
            <a:stretch/>
          </p:blipFill>
          <p:spPr>
            <a:xfrm>
              <a:off x="3050374" y="5554013"/>
              <a:ext cx="1219200" cy="583176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86" name="그림 18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3" t="13310" r="7033" b="58208"/>
            <a:stretch/>
          </p:blipFill>
          <p:spPr>
            <a:xfrm>
              <a:off x="3099140" y="5603556"/>
              <a:ext cx="1161536" cy="525395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pic>
          <p:nvPicPr>
            <p:cNvPr id="189" name="그림 18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57"/>
            <a:stretch/>
          </p:blipFill>
          <p:spPr>
            <a:xfrm>
              <a:off x="1703687" y="5563973"/>
              <a:ext cx="1219200" cy="597930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91" name="그림 19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75"/>
            <a:stretch/>
          </p:blipFill>
          <p:spPr>
            <a:xfrm>
              <a:off x="1711306" y="5646468"/>
              <a:ext cx="1179003" cy="490722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pic>
          <p:nvPicPr>
            <p:cNvPr id="193" name="그림 19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577"/>
            <a:stretch/>
          </p:blipFill>
          <p:spPr>
            <a:xfrm>
              <a:off x="4381389" y="5550768"/>
              <a:ext cx="1219200" cy="578183"/>
            </a:xfrm>
            <a:prstGeom prst="snip2DiagRect">
              <a:avLst>
                <a:gd name="adj1" fmla="val 0"/>
                <a:gd name="adj2" fmla="val 35417"/>
              </a:avLst>
            </a:prstGeom>
          </p:spPr>
        </p:pic>
        <p:pic>
          <p:nvPicPr>
            <p:cNvPr id="194" name="그림 19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8" r="20312" b="60619"/>
            <a:stretch/>
          </p:blipFill>
          <p:spPr>
            <a:xfrm>
              <a:off x="4433633" y="5603556"/>
              <a:ext cx="1128583" cy="525395"/>
            </a:xfrm>
            <a:prstGeom prst="snip2DiagRect">
              <a:avLst>
                <a:gd name="adj1" fmla="val 0"/>
                <a:gd name="adj2" fmla="val 37338"/>
              </a:avLst>
            </a:prstGeom>
          </p:spPr>
        </p:pic>
        <p:sp>
          <p:nvSpPr>
            <p:cNvPr id="196" name="직사각형 195"/>
            <p:cNvSpPr/>
            <p:nvPr/>
          </p:nvSpPr>
          <p:spPr>
            <a:xfrm>
              <a:off x="7807128" y="2713500"/>
              <a:ext cx="2860872" cy="17206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후방의 물리 딜러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강력한 단일 및 광역 피해를 입힙니다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하지만 근거리 공격에 약합니다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6165030" y="4624964"/>
              <a:ext cx="4502970" cy="86143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조각 </a:t>
              </a: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개를 수집하면 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소환이 가능합니다</a:t>
              </a: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또한 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승급 재료로도 사용됩니다</a:t>
              </a: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7807128" y="2262856"/>
              <a:ext cx="967521" cy="4506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특징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9" name="그림 198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6165030" y="5606708"/>
              <a:ext cx="1099327" cy="418770"/>
            </a:xfrm>
            <a:prstGeom prst="rect">
              <a:avLst/>
            </a:prstGeom>
          </p:spPr>
        </p:pic>
        <p:sp>
          <p:nvSpPr>
            <p:cNvPr id="200" name="TextBox 199"/>
            <p:cNvSpPr txBox="1"/>
            <p:nvPr/>
          </p:nvSpPr>
          <p:spPr>
            <a:xfrm>
              <a:off x="6188525" y="5659402"/>
              <a:ext cx="10340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획득경로</a:t>
              </a:r>
            </a:p>
          </p:txBody>
        </p:sp>
        <p:pic>
          <p:nvPicPr>
            <p:cNvPr id="203" name="그림 202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8436693" y="5594843"/>
              <a:ext cx="1099327" cy="418770"/>
            </a:xfrm>
            <a:prstGeom prst="rect">
              <a:avLst/>
            </a:prstGeom>
          </p:spPr>
        </p:pic>
        <p:sp>
          <p:nvSpPr>
            <p:cNvPr id="204" name="TextBox 203"/>
            <p:cNvSpPr txBox="1"/>
            <p:nvPr/>
          </p:nvSpPr>
          <p:spPr>
            <a:xfrm>
              <a:off x="8469391" y="5647537"/>
              <a:ext cx="1060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기부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5" name="그림 20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9564776" y="5599655"/>
              <a:ext cx="1099327" cy="418770"/>
            </a:xfrm>
            <a:prstGeom prst="rect">
              <a:avLst/>
            </a:prstGeom>
          </p:spPr>
        </p:pic>
        <p:sp>
          <p:nvSpPr>
            <p:cNvPr id="206" name="TextBox 205"/>
            <p:cNvSpPr txBox="1"/>
            <p:nvPr/>
          </p:nvSpPr>
          <p:spPr>
            <a:xfrm>
              <a:off x="9587530" y="5652349"/>
              <a:ext cx="1076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판매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5" name="그림 6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7302659" y="5612019"/>
              <a:ext cx="1099327" cy="41877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7296881" y="5664713"/>
              <a:ext cx="1081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기부요청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42940" y="3245489"/>
              <a:ext cx="1270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기부요청</a:t>
              </a:r>
              <a:endParaRPr lang="ko-KR" altLang="en-US" sz="2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14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grpSp>
          <p:nvGrpSpPr>
            <p:cNvPr id="103" name="그룹 102"/>
            <p:cNvGrpSpPr/>
            <p:nvPr/>
          </p:nvGrpSpPr>
          <p:grpSpPr>
            <a:xfrm>
              <a:off x="1348918" y="220050"/>
              <a:ext cx="9510593" cy="6119385"/>
              <a:chOff x="1348918" y="220050"/>
              <a:chExt cx="9510593" cy="6119385"/>
            </a:xfrm>
          </p:grpSpPr>
          <p:sp>
            <p:nvSpPr>
              <p:cNvPr id="104" name="직사각형 103"/>
              <p:cNvSpPr/>
              <p:nvPr/>
            </p:nvSpPr>
            <p:spPr>
              <a:xfrm>
                <a:off x="1348918" y="628941"/>
                <a:ext cx="9510593" cy="571049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1590675" y="1283194"/>
                <a:ext cx="4334608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918" y="220050"/>
                <a:ext cx="9510593" cy="426201"/>
              </a:xfrm>
              <a:prstGeom prst="rect">
                <a:avLst/>
              </a:prstGeom>
            </p:spPr>
          </p:pic>
          <p:sp>
            <p:nvSpPr>
              <p:cNvPr id="107" name="직사각형 106"/>
              <p:cNvSpPr/>
              <p:nvPr/>
            </p:nvSpPr>
            <p:spPr>
              <a:xfrm>
                <a:off x="6016181" y="1283194"/>
                <a:ext cx="4728019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8" name="그림 10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53" y="1737933"/>
                <a:ext cx="1634669" cy="2791629"/>
              </a:xfrm>
              <a:prstGeom prst="rect">
                <a:avLst/>
              </a:prstGeom>
            </p:spPr>
          </p:pic>
          <p:pic>
            <p:nvPicPr>
              <p:cNvPr id="109" name="그림 10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2" r="3428"/>
              <a:stretch/>
            </p:blipFill>
            <p:spPr>
              <a:xfrm>
                <a:off x="6165030" y="2188578"/>
                <a:ext cx="1577341" cy="1925436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1965960" y="259608"/>
                <a:ext cx="88392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조력자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524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715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19" name="그림 1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740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057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122" name="그림 1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242" y="4158251"/>
                <a:ext cx="275909" cy="275909"/>
              </a:xfrm>
              <a:prstGeom prst="rect">
                <a:avLst/>
              </a:prstGeom>
            </p:spPr>
          </p:pic>
          <p:sp>
            <p:nvSpPr>
              <p:cNvPr id="123" name="직사각형 122"/>
              <p:cNvSpPr/>
              <p:nvPr/>
            </p:nvSpPr>
            <p:spPr>
              <a:xfrm>
                <a:off x="5698848" y="1676401"/>
                <a:ext cx="150130" cy="3009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6504768" y="1358282"/>
                <a:ext cx="3726627" cy="3053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7803275" y="1737934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보유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직사각형 128"/>
              <p:cNvSpPr/>
              <p:nvPr/>
            </p:nvSpPr>
            <p:spPr>
              <a:xfrm>
                <a:off x="8770796" y="1737934"/>
                <a:ext cx="1897204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6" name="그림 1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2035" y="1806881"/>
                <a:ext cx="279312" cy="286295"/>
              </a:xfrm>
              <a:prstGeom prst="rect">
                <a:avLst/>
              </a:prstGeom>
            </p:spPr>
          </p:pic>
          <p:sp>
            <p:nvSpPr>
              <p:cNvPr id="137" name="직사각형 136"/>
              <p:cNvSpPr/>
              <p:nvPr/>
            </p:nvSpPr>
            <p:spPr>
              <a:xfrm>
                <a:off x="1590675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직사각형 137"/>
              <p:cNvSpPr/>
              <p:nvPr/>
            </p:nvSpPr>
            <p:spPr>
              <a:xfrm>
                <a:off x="3593349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진형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등록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5596023" y="772080"/>
                <a:ext cx="1901825" cy="39785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조각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직사각형 139"/>
              <p:cNvSpPr/>
              <p:nvPr/>
            </p:nvSpPr>
            <p:spPr>
              <a:xfrm>
                <a:off x="7570657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업적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2" name="그림 1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1485104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3417499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2" name="그림 1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1430238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53" name="그림 1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1485104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2048094" y="2213130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2" name="그림 1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1435561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1485104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64" name="TextBox 163"/>
              <p:cNvSpPr txBox="1"/>
              <p:nvPr/>
            </p:nvSpPr>
            <p:spPr>
              <a:xfrm>
                <a:off x="4782167" y="2218453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5" name="그림 1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374" y="280708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6" name="그림 1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25062"/>
              <a:stretch/>
            </p:blipFill>
            <p:spPr>
              <a:xfrm>
                <a:off x="3099140" y="2856627"/>
                <a:ext cx="1161536" cy="11368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7" name="TextBox 166"/>
              <p:cNvSpPr txBox="1"/>
              <p:nvPr/>
            </p:nvSpPr>
            <p:spPr>
              <a:xfrm>
                <a:off x="3417346" y="358997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8" name="그림 1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687" y="2817044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9" name="그림 16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306" y="2899538"/>
                <a:ext cx="1179003" cy="1045759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0" name="TextBox 169"/>
              <p:cNvSpPr txBox="1"/>
              <p:nvPr/>
            </p:nvSpPr>
            <p:spPr>
              <a:xfrm>
                <a:off x="2070659" y="3599936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1" name="그림 17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1389" y="2803839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2" name="그림 17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18120"/>
              <a:stretch/>
            </p:blipFill>
            <p:spPr>
              <a:xfrm>
                <a:off x="4433633" y="2856627"/>
                <a:ext cx="1128583" cy="1092387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3" name="TextBox 172"/>
              <p:cNvSpPr txBox="1"/>
              <p:nvPr/>
            </p:nvSpPr>
            <p:spPr>
              <a:xfrm>
                <a:off x="4748361" y="3586731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5" name="그림 1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527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76" name="그림 17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3058147" y="4232033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77" name="TextBox 176"/>
              <p:cNvSpPr txBox="1"/>
              <p:nvPr/>
            </p:nvSpPr>
            <p:spPr>
              <a:xfrm>
                <a:off x="3417499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8" name="그림 1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22" y="417716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0" name="그림 17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741" y="4232033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81" name="TextBox 180"/>
              <p:cNvSpPr txBox="1"/>
              <p:nvPr/>
            </p:nvSpPr>
            <p:spPr>
              <a:xfrm>
                <a:off x="2048094" y="496005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2" name="그림 1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5195" y="4182490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3" name="그림 18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4467439" y="4232033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4782167" y="4965382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87" name="그림 18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167"/>
              <a:stretch/>
            </p:blipFill>
            <p:spPr>
              <a:xfrm>
                <a:off x="3050374" y="5554013"/>
                <a:ext cx="1219200" cy="583176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88" name="그림 187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58208"/>
              <a:stretch/>
            </p:blipFill>
            <p:spPr>
              <a:xfrm>
                <a:off x="3099140" y="5603556"/>
                <a:ext cx="1161536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192" name="그림 19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957"/>
              <a:stretch/>
            </p:blipFill>
            <p:spPr>
              <a:xfrm>
                <a:off x="1703687" y="5563973"/>
                <a:ext cx="1219200" cy="59793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95" name="그림 19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075"/>
              <a:stretch/>
            </p:blipFill>
            <p:spPr>
              <a:xfrm>
                <a:off x="1711306" y="5646468"/>
                <a:ext cx="1179003" cy="4907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pic>
            <p:nvPicPr>
              <p:cNvPr id="201" name="그림 2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577"/>
              <a:stretch/>
            </p:blipFill>
            <p:spPr>
              <a:xfrm>
                <a:off x="4381389" y="5550768"/>
                <a:ext cx="1219200" cy="578183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202" name="그림 20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60619"/>
              <a:stretch/>
            </p:blipFill>
            <p:spPr>
              <a:xfrm>
                <a:off x="4433633" y="5603556"/>
                <a:ext cx="1128583" cy="525395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207" name="직사각형 206"/>
              <p:cNvSpPr/>
              <p:nvPr/>
            </p:nvSpPr>
            <p:spPr>
              <a:xfrm>
                <a:off x="7807128" y="2713500"/>
                <a:ext cx="2860872" cy="172066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후방의 물리 딜러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강력한 단일 및 광역 피해를 입힙니다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하지만 근거리 공격에 약합니다</a:t>
                </a:r>
                <a:r>
                  <a:rPr lang="en-US" altLang="ko-K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  <p:sp>
            <p:nvSpPr>
              <p:cNvPr id="208" name="직사각형 207"/>
              <p:cNvSpPr/>
              <p:nvPr/>
            </p:nvSpPr>
            <p:spPr>
              <a:xfrm>
                <a:off x="6165030" y="4624964"/>
                <a:ext cx="4502970" cy="86143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 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개를 수집하면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소환이 가능합니다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또한 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승급 재료로도 사용됩니다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9" name="직사각형 208"/>
              <p:cNvSpPr/>
              <p:nvPr/>
            </p:nvSpPr>
            <p:spPr>
              <a:xfrm>
                <a:off x="7807128" y="2262856"/>
                <a:ext cx="967521" cy="4506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특징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0" name="그림 209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6165030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1" name="TextBox 210"/>
              <p:cNvSpPr txBox="1"/>
              <p:nvPr/>
            </p:nvSpPr>
            <p:spPr>
              <a:xfrm>
                <a:off x="6232036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획득경로</a:t>
                </a:r>
              </a:p>
            </p:txBody>
          </p:sp>
          <p:pic>
            <p:nvPicPr>
              <p:cNvPr id="212" name="그림 211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772913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3" name="TextBox 212"/>
              <p:cNvSpPr txBox="1"/>
              <p:nvPr/>
            </p:nvSpPr>
            <p:spPr>
              <a:xfrm>
                <a:off x="779613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기부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14" name="그림 213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9288583" y="5606708"/>
                <a:ext cx="1332818" cy="418770"/>
              </a:xfrm>
              <a:prstGeom prst="rect">
                <a:avLst/>
              </a:prstGeom>
            </p:spPr>
          </p:pic>
          <p:sp>
            <p:nvSpPr>
              <p:cNvPr id="215" name="TextBox 214"/>
              <p:cNvSpPr txBox="1"/>
              <p:nvPr/>
            </p:nvSpPr>
            <p:spPr>
              <a:xfrm>
                <a:off x="9355589" y="5634688"/>
                <a:ext cx="1265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판매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직사각형 64"/>
            <p:cNvSpPr/>
            <p:nvPr/>
          </p:nvSpPr>
          <p:spPr>
            <a:xfrm>
              <a:off x="1348918" y="220050"/>
              <a:ext cx="9510593" cy="611938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3" name="그룹 92"/>
            <p:cNvGrpSpPr/>
            <p:nvPr/>
          </p:nvGrpSpPr>
          <p:grpSpPr>
            <a:xfrm>
              <a:off x="4272142" y="1852396"/>
              <a:ext cx="3682671" cy="3028572"/>
              <a:chOff x="4272142" y="1852396"/>
              <a:chExt cx="3682671" cy="3028572"/>
            </a:xfrm>
          </p:grpSpPr>
          <p:grpSp>
            <p:nvGrpSpPr>
              <p:cNvPr id="95" name="그룹 94"/>
              <p:cNvGrpSpPr/>
              <p:nvPr/>
            </p:nvGrpSpPr>
            <p:grpSpPr>
              <a:xfrm>
                <a:off x="4272142" y="1852396"/>
                <a:ext cx="3682671" cy="3028572"/>
                <a:chOff x="8507428" y="2855392"/>
                <a:chExt cx="3682671" cy="3028572"/>
              </a:xfrm>
            </p:grpSpPr>
            <p:pic>
              <p:nvPicPr>
                <p:cNvPr id="113" name="그림 112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8552929" y="3065683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115" name="그림 114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8816919" y="3065683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116" name="그림 115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8721056" y="3065683"/>
                  <a:ext cx="766507" cy="384033"/>
                </a:xfrm>
                <a:prstGeom prst="rect">
                  <a:avLst/>
                </a:prstGeom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8743869" y="3134935"/>
                  <a:ext cx="74892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100" b="1" dirty="0" smtClean="0">
                      <a:solidFill>
                        <a:schemeClr val="bg1"/>
                      </a:solidFill>
                    </a:rPr>
                    <a:t>돌아가기</a:t>
                  </a:r>
                  <a:endParaRPr lang="ko-KR" altLang="en-US" sz="11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20" name="그림 119"/>
                <p:cNvPicPr>
                  <a:picLocks noChangeAspect="1"/>
                </p:cNvPicPr>
                <p:nvPr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85" t="36404" r="-433" b="416"/>
                <a:stretch/>
              </p:blipFill>
              <p:spPr>
                <a:xfrm>
                  <a:off x="8507429" y="3461143"/>
                  <a:ext cx="3682670" cy="2422821"/>
                </a:xfrm>
                <a:prstGeom prst="rect">
                  <a:avLst/>
                </a:prstGeom>
              </p:spPr>
            </p:pic>
            <p:pic>
              <p:nvPicPr>
                <p:cNvPr id="126" name="그림 125"/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895" t="6451" r="51751" b="82006"/>
                <a:stretch/>
              </p:blipFill>
              <p:spPr>
                <a:xfrm>
                  <a:off x="8507428" y="2855392"/>
                  <a:ext cx="2301131" cy="665335"/>
                </a:xfrm>
                <a:prstGeom prst="rect">
                  <a:avLst/>
                </a:prstGeom>
              </p:spPr>
            </p:pic>
            <p:pic>
              <p:nvPicPr>
                <p:cNvPr id="127" name="그림 126"/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238" t="6451" r="25047" b="82006"/>
                <a:stretch/>
              </p:blipFill>
              <p:spPr>
                <a:xfrm>
                  <a:off x="9081446" y="2855392"/>
                  <a:ext cx="3058957" cy="665335"/>
                </a:xfrm>
                <a:prstGeom prst="rect">
                  <a:avLst/>
                </a:prstGeom>
              </p:spPr>
            </p:pic>
            <p:sp>
              <p:nvSpPr>
                <p:cNvPr id="128" name="직사각형 127"/>
                <p:cNvSpPr/>
                <p:nvPr/>
              </p:nvSpPr>
              <p:spPr>
                <a:xfrm>
                  <a:off x="8636249" y="3512654"/>
                  <a:ext cx="3351350" cy="910260"/>
                </a:xfrm>
                <a:prstGeom prst="rect">
                  <a:avLst/>
                </a:prstGeom>
                <a:solidFill>
                  <a:srgbClr val="1713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9906426" y="3084115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판매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9487563" y="3930760"/>
                  <a:ext cx="12362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</a:rPr>
                    <a:t>99 </a:t>
                  </a:r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개 </a:t>
                  </a:r>
                  <a:r>
                    <a:rPr lang="ko-KR" altLang="en-US" sz="1400" b="1" dirty="0" err="1" smtClean="0">
                      <a:solidFill>
                        <a:schemeClr val="bg1"/>
                      </a:solidFill>
                    </a:rPr>
                    <a:t>보유중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9487563" y="3622983"/>
                  <a:ext cx="1566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잔인한 </a:t>
                  </a:r>
                  <a:r>
                    <a:rPr lang="ko-KR" altLang="en-US" sz="1400" b="1" dirty="0" err="1" smtClean="0">
                      <a:solidFill>
                        <a:schemeClr val="bg1"/>
                      </a:solidFill>
                    </a:rPr>
                    <a:t>오크</a:t>
                  </a:r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 조각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3" name="직사각형 132"/>
                <p:cNvSpPr/>
                <p:nvPr/>
              </p:nvSpPr>
              <p:spPr>
                <a:xfrm>
                  <a:off x="8636249" y="4467330"/>
                  <a:ext cx="3351350" cy="879922"/>
                </a:xfrm>
                <a:prstGeom prst="rect">
                  <a:avLst/>
                </a:prstGeom>
                <a:solidFill>
                  <a:srgbClr val="1713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8676005" y="4523901"/>
                  <a:ext cx="13869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판매 수량 선택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" name="오각형 134"/>
                <p:cNvSpPr/>
                <p:nvPr/>
              </p:nvSpPr>
              <p:spPr>
                <a:xfrm flipH="1">
                  <a:off x="8743869" y="5008533"/>
                  <a:ext cx="400346" cy="180000"/>
                </a:xfrm>
                <a:prstGeom prst="homePlat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-</a:t>
                  </a:r>
                  <a:endPara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41" name="오각형 140"/>
                <p:cNvSpPr/>
                <p:nvPr/>
              </p:nvSpPr>
              <p:spPr>
                <a:xfrm>
                  <a:off x="11037993" y="5008533"/>
                  <a:ext cx="400346" cy="180000"/>
                </a:xfrm>
                <a:prstGeom prst="homePlat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0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</a:t>
                  </a:r>
                  <a:endParaRPr lang="ko-KR" altLang="en-US" sz="20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45" name="모서리가 둥근 직사각형 144"/>
                <p:cNvSpPr/>
                <p:nvPr/>
              </p:nvSpPr>
              <p:spPr>
                <a:xfrm>
                  <a:off x="9187345" y="5008533"/>
                  <a:ext cx="18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" h="6350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" name="모서리가 둥근 직사각형 145"/>
                <p:cNvSpPr/>
                <p:nvPr/>
              </p:nvSpPr>
              <p:spPr>
                <a:xfrm>
                  <a:off x="10593740" y="5045731"/>
                  <a:ext cx="360000" cy="12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직사각형 146"/>
                <p:cNvSpPr/>
                <p:nvPr/>
              </p:nvSpPr>
              <p:spPr>
                <a:xfrm>
                  <a:off x="11478200" y="5001047"/>
                  <a:ext cx="396000" cy="198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99</a:t>
                  </a:r>
                  <a:endParaRPr lang="ko-KR" altLang="en-US" sz="1100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48" name="그림 147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9066234" y="5393774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149" name="그림 148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10763556" y="5393774"/>
                  <a:ext cx="827687" cy="384033"/>
                </a:xfrm>
                <a:prstGeom prst="rect">
                  <a:avLst/>
                </a:prstGeom>
              </p:spPr>
            </p:pic>
            <p:pic>
              <p:nvPicPr>
                <p:cNvPr id="150" name="그림 149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9536742" y="5393774"/>
                  <a:ext cx="766507" cy="384033"/>
                </a:xfrm>
                <a:prstGeom prst="rect">
                  <a:avLst/>
                </a:prstGeom>
              </p:spPr>
            </p:pic>
            <p:pic>
              <p:nvPicPr>
                <p:cNvPr id="151" name="그림 150"/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10146809" y="5393774"/>
                  <a:ext cx="766507" cy="384033"/>
                </a:xfrm>
                <a:prstGeom prst="rect">
                  <a:avLst/>
                </a:prstGeom>
              </p:spPr>
            </p:pic>
            <p:sp>
              <p:nvSpPr>
                <p:cNvPr id="154" name="TextBox 153"/>
                <p:cNvSpPr txBox="1"/>
                <p:nvPr/>
              </p:nvSpPr>
              <p:spPr>
                <a:xfrm>
                  <a:off x="9409425" y="5463026"/>
                  <a:ext cx="93968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100" b="1" dirty="0" smtClean="0">
                      <a:solidFill>
                        <a:schemeClr val="bg1"/>
                      </a:solidFill>
                    </a:rPr>
                    <a:t>아이템 판매</a:t>
                  </a:r>
                  <a:endParaRPr lang="ko-KR" altLang="en-US" sz="11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55" name="그림 154"/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277" t="63786" r="62316" b="24081"/>
                <a:stretch/>
              </p:blipFill>
              <p:spPr>
                <a:xfrm>
                  <a:off x="10489394" y="5478185"/>
                  <a:ext cx="256080" cy="250387"/>
                </a:xfrm>
                <a:prstGeom prst="rect">
                  <a:avLst/>
                </a:prstGeom>
              </p:spPr>
            </p:pic>
            <p:sp>
              <p:nvSpPr>
                <p:cNvPr id="156" name="TextBox 155"/>
                <p:cNvSpPr txBox="1"/>
                <p:nvPr/>
              </p:nvSpPr>
              <p:spPr>
                <a:xfrm>
                  <a:off x="10727392" y="5463026"/>
                  <a:ext cx="63030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100" b="1" dirty="0" smtClean="0">
                      <a:solidFill>
                        <a:schemeClr val="bg1"/>
                      </a:solidFill>
                    </a:rPr>
                    <a:t>25,000</a:t>
                  </a:r>
                  <a:endParaRPr lang="ko-KR" altLang="en-US" sz="11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6" name="그룹 95"/>
              <p:cNvGrpSpPr/>
              <p:nvPr/>
            </p:nvGrpSpPr>
            <p:grpSpPr>
              <a:xfrm>
                <a:off x="4438890" y="2483787"/>
                <a:ext cx="780851" cy="821828"/>
                <a:chOff x="4117279" y="1536461"/>
                <a:chExt cx="989851" cy="989851"/>
              </a:xfrm>
            </p:grpSpPr>
            <p:pic>
              <p:nvPicPr>
                <p:cNvPr id="110" name="그림 10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7279" y="1536461"/>
                  <a:ext cx="989851" cy="989851"/>
                </a:xfrm>
                <a:prstGeom prst="snip2DiagRect">
                  <a:avLst>
                    <a:gd name="adj1" fmla="val 0"/>
                    <a:gd name="adj2" fmla="val 35417"/>
                  </a:avLst>
                </a:prstGeom>
              </p:spPr>
            </p:pic>
            <p:pic>
              <p:nvPicPr>
                <p:cNvPr id="112" name="그림 111"/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4124899" y="1591327"/>
                  <a:ext cx="952732" cy="897876"/>
                </a:xfrm>
                <a:prstGeom prst="snip2DiagRect">
                  <a:avLst>
                    <a:gd name="adj1" fmla="val 0"/>
                    <a:gd name="adj2" fmla="val 37338"/>
                  </a:avLst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57780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348918" y="220050"/>
            <a:ext cx="9510695" cy="6119385"/>
            <a:chOff x="1348918" y="220050"/>
            <a:chExt cx="9510695" cy="6119385"/>
          </a:xfrm>
        </p:grpSpPr>
        <p:grpSp>
          <p:nvGrpSpPr>
            <p:cNvPr id="254" name="그룹 253"/>
            <p:cNvGrpSpPr/>
            <p:nvPr/>
          </p:nvGrpSpPr>
          <p:grpSpPr>
            <a:xfrm>
              <a:off x="1348918" y="220050"/>
              <a:ext cx="9510695" cy="6119385"/>
              <a:chOff x="1348918" y="220050"/>
              <a:chExt cx="9510695" cy="6119385"/>
            </a:xfrm>
          </p:grpSpPr>
          <p:sp>
            <p:nvSpPr>
              <p:cNvPr id="255" name="직사각형 254"/>
              <p:cNvSpPr/>
              <p:nvPr/>
            </p:nvSpPr>
            <p:spPr>
              <a:xfrm>
                <a:off x="1348918" y="628941"/>
                <a:ext cx="9510593" cy="571049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6" name="직사각형 255"/>
              <p:cNvSpPr/>
              <p:nvPr/>
            </p:nvSpPr>
            <p:spPr>
              <a:xfrm>
                <a:off x="1590675" y="772080"/>
                <a:ext cx="1901825" cy="39785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7" name="직사각형 256"/>
              <p:cNvSpPr/>
              <p:nvPr/>
            </p:nvSpPr>
            <p:spPr>
              <a:xfrm>
                <a:off x="1590675" y="1283194"/>
                <a:ext cx="4334608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58" name="그림 25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918" y="220050"/>
                <a:ext cx="9510593" cy="426201"/>
              </a:xfrm>
              <a:prstGeom prst="rect">
                <a:avLst/>
              </a:prstGeom>
            </p:spPr>
          </p:pic>
          <p:pic>
            <p:nvPicPr>
              <p:cNvPr id="259" name="그림 2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60" name="그림 25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61" name="그림 26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62" name="그림 2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2755406"/>
                <a:ext cx="1219200" cy="1219200"/>
              </a:xfrm>
              <a:prstGeom prst="rect">
                <a:avLst/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263" name="그림 26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275540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64" name="그림 26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275540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65" name="그림 2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4101112"/>
                <a:ext cx="1219200" cy="1219200"/>
              </a:xfrm>
              <a:prstGeom prst="rect">
                <a:avLst/>
              </a:prstGeom>
              <a:effectLst/>
            </p:spPr>
          </p:pic>
          <p:pic>
            <p:nvPicPr>
              <p:cNvPr id="266" name="그림 26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410111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67" name="그림 26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4101112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268" name="직사각형 267"/>
              <p:cNvSpPr/>
              <p:nvPr/>
            </p:nvSpPr>
            <p:spPr>
              <a:xfrm>
                <a:off x="6016181" y="1283194"/>
                <a:ext cx="4728019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9" name="그림 26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53" y="1737933"/>
                <a:ext cx="1634669" cy="2791629"/>
              </a:xfrm>
              <a:prstGeom prst="rect">
                <a:avLst/>
              </a:prstGeom>
            </p:spPr>
          </p:pic>
          <p:pic>
            <p:nvPicPr>
              <p:cNvPr id="270" name="그림 269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2" r="3428"/>
              <a:stretch/>
            </p:blipFill>
            <p:spPr>
              <a:xfrm>
                <a:off x="6165030" y="2188578"/>
                <a:ext cx="1577341" cy="1925436"/>
              </a:xfrm>
              <a:prstGeom prst="rect">
                <a:avLst/>
              </a:prstGeom>
            </p:spPr>
          </p:pic>
          <p:pic>
            <p:nvPicPr>
              <p:cNvPr id="271" name="그림 27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1477266"/>
                <a:ext cx="1173480" cy="1105914"/>
              </a:xfrm>
              <a:prstGeom prst="rect">
                <a:avLst/>
              </a:prstGeom>
            </p:spPr>
          </p:pic>
          <p:sp>
            <p:nvSpPr>
              <p:cNvPr id="272" name="TextBox 271"/>
              <p:cNvSpPr txBox="1"/>
              <p:nvPr/>
            </p:nvSpPr>
            <p:spPr>
              <a:xfrm>
                <a:off x="2260165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1965960" y="259608"/>
                <a:ext cx="88392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조력자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74" name="그림 27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524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75" name="그림 27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715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76" name="그림 27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740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77" name="그림 27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1432560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278" name="그림 277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1486716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279" name="그림 27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80" name="그림 2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81" name="그림 28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82" name="그림 281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2800112"/>
                <a:ext cx="1173480" cy="1105914"/>
              </a:xfrm>
              <a:prstGeom prst="rect">
                <a:avLst/>
              </a:prstGeom>
            </p:spPr>
          </p:pic>
          <p:pic>
            <p:nvPicPr>
              <p:cNvPr id="283" name="그림 282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2755406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284" name="그림 283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2809562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285" name="그림 28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4180884"/>
                <a:ext cx="1173480" cy="1105914"/>
              </a:xfrm>
              <a:prstGeom prst="rect">
                <a:avLst/>
              </a:prstGeom>
            </p:spPr>
          </p:pic>
          <p:pic>
            <p:nvPicPr>
              <p:cNvPr id="286" name="그림 28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4136178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287" name="그림 286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4190334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288" name="그림 287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4400550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289" name="그림 288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3037842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290" name="그림 289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1704659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291" name="그림 29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62522"/>
              <a:stretch/>
            </p:blipFill>
            <p:spPr>
              <a:xfrm>
                <a:off x="1722120" y="5500238"/>
                <a:ext cx="1173480" cy="611002"/>
              </a:xfrm>
              <a:prstGeom prst="rect">
                <a:avLst/>
              </a:prstGeom>
            </p:spPr>
          </p:pic>
          <p:pic>
            <p:nvPicPr>
              <p:cNvPr id="292" name="그림 29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53423"/>
              <a:stretch/>
            </p:blipFill>
            <p:spPr>
              <a:xfrm>
                <a:off x="4411980" y="5455532"/>
                <a:ext cx="1169710" cy="663328"/>
              </a:xfrm>
              <a:prstGeom prst="rect">
                <a:avLst/>
              </a:prstGeom>
            </p:spPr>
          </p:pic>
          <p:pic>
            <p:nvPicPr>
              <p:cNvPr id="293" name="그림 292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t="1" r="14297" b="52980"/>
              <a:stretch/>
            </p:blipFill>
            <p:spPr>
              <a:xfrm>
                <a:off x="3070859" y="5509688"/>
                <a:ext cx="1158241" cy="601552"/>
              </a:xfrm>
              <a:prstGeom prst="rect">
                <a:avLst/>
              </a:prstGeom>
            </p:spPr>
          </p:pic>
          <p:sp>
            <p:nvSpPr>
              <p:cNvPr id="294" name="TextBox 293"/>
              <p:cNvSpPr txBox="1"/>
              <p:nvPr/>
            </p:nvSpPr>
            <p:spPr>
              <a:xfrm>
                <a:off x="3593349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4943527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260165" y="4099207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4943527" y="4099207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2260165" y="5492543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4943527" y="5492543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0" name="직사각형 299"/>
              <p:cNvSpPr/>
              <p:nvPr/>
            </p:nvSpPr>
            <p:spPr>
              <a:xfrm>
                <a:off x="5698848" y="1676401"/>
                <a:ext cx="150130" cy="3009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1722121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3074987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4400827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0/10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3074987" y="4568530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>
                    <a:solidFill>
                      <a:srgbClr val="FFFF00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소환가능</a:t>
                </a: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3074987" y="5854875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6" name="직사각형 305"/>
              <p:cNvSpPr/>
              <p:nvPr/>
            </p:nvSpPr>
            <p:spPr>
              <a:xfrm>
                <a:off x="6504768" y="1358282"/>
                <a:ext cx="3726627" cy="3053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" name="직사각형 306"/>
              <p:cNvSpPr/>
              <p:nvPr/>
            </p:nvSpPr>
            <p:spPr>
              <a:xfrm>
                <a:off x="7803275" y="1737934"/>
                <a:ext cx="967521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기본 능력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" name="직사각형 307"/>
              <p:cNvSpPr/>
              <p:nvPr/>
            </p:nvSpPr>
            <p:spPr>
              <a:xfrm>
                <a:off x="8770796" y="1737934"/>
                <a:ext cx="1897204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>
                <a:off x="8625827" y="1720029"/>
                <a:ext cx="8466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체력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방어력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9339723" y="1720029"/>
                <a:ext cx="15198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12,345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1,500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1,320</a:t>
                </a:r>
                <a:endParaRPr lang="en-US" altLang="ko-KR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6929364" y="1769529"/>
                <a:ext cx="87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Lv.20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2" name="그림 3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313" name="그림 3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314" name="그림 3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315" name="그림 3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500860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316" name="그림 3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500860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317" name="그림 3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5008602"/>
                <a:ext cx="293436" cy="293436"/>
              </a:xfrm>
              <a:prstGeom prst="rect">
                <a:avLst/>
              </a:prstGeom>
            </p:spPr>
          </p:pic>
          <p:sp>
            <p:nvSpPr>
              <p:cNvPr id="318" name="직사각형 317"/>
              <p:cNvSpPr/>
              <p:nvPr/>
            </p:nvSpPr>
            <p:spPr>
              <a:xfrm>
                <a:off x="7803275" y="2628900"/>
                <a:ext cx="967521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능력치</a:t>
                </a:r>
                <a:endPara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증가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9" name="직사각형 318"/>
              <p:cNvSpPr/>
              <p:nvPr/>
            </p:nvSpPr>
            <p:spPr>
              <a:xfrm>
                <a:off x="8770796" y="2628900"/>
                <a:ext cx="1897204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8716445" y="2610995"/>
                <a:ext cx="12407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체력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방어력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9875520" y="2610995"/>
                <a:ext cx="792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15.2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9.7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8.3</a:t>
                </a:r>
              </a:p>
            </p:txBody>
          </p:sp>
          <p:sp>
            <p:nvSpPr>
              <p:cNvPr id="322" name="직사각형 321"/>
              <p:cNvSpPr/>
              <p:nvPr/>
            </p:nvSpPr>
            <p:spPr>
              <a:xfrm>
                <a:off x="6820669" y="5531695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3" name="직사각형 322"/>
              <p:cNvSpPr/>
              <p:nvPr/>
            </p:nvSpPr>
            <p:spPr>
              <a:xfrm>
                <a:off x="6820669" y="5531695"/>
                <a:ext cx="1746106" cy="28038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6820669" y="5447332"/>
                <a:ext cx="270580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 / 10</a:t>
                </a:r>
              </a:p>
            </p:txBody>
          </p:sp>
          <p:sp>
            <p:nvSpPr>
              <p:cNvPr id="325" name="직사각형 324"/>
              <p:cNvSpPr/>
              <p:nvPr/>
            </p:nvSpPr>
            <p:spPr>
              <a:xfrm>
                <a:off x="9602676" y="5457581"/>
                <a:ext cx="1017971" cy="4154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소환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" name="직사각형 325"/>
              <p:cNvSpPr/>
              <p:nvPr/>
            </p:nvSpPr>
            <p:spPr>
              <a:xfrm>
                <a:off x="6820669" y="4897037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6818889" y="4812674"/>
                <a:ext cx="270758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0%</a:t>
                </a:r>
              </a:p>
            </p:txBody>
          </p:sp>
          <p:sp>
            <p:nvSpPr>
              <p:cNvPr id="328" name="직사각형 327"/>
              <p:cNvSpPr/>
              <p:nvPr/>
            </p:nvSpPr>
            <p:spPr>
              <a:xfrm>
                <a:off x="9602676" y="4822923"/>
                <a:ext cx="1017971" cy="4154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레벨업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" name="직사각형 328"/>
              <p:cNvSpPr/>
              <p:nvPr/>
            </p:nvSpPr>
            <p:spPr>
              <a:xfrm>
                <a:off x="7804493" y="3519243"/>
                <a:ext cx="966304" cy="98990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스킬 정보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0" name="직사각형 329"/>
              <p:cNvSpPr/>
              <p:nvPr/>
            </p:nvSpPr>
            <p:spPr>
              <a:xfrm>
                <a:off x="8770796" y="3516420"/>
                <a:ext cx="1897204" cy="9927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1" name="그림 33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2035" y="1806881"/>
                <a:ext cx="279312" cy="286295"/>
              </a:xfrm>
              <a:prstGeom prst="rect">
                <a:avLst/>
              </a:prstGeom>
            </p:spPr>
          </p:pic>
          <p:grpSp>
            <p:nvGrpSpPr>
              <p:cNvPr id="332" name="그룹 331"/>
              <p:cNvGrpSpPr/>
              <p:nvPr/>
            </p:nvGrpSpPr>
            <p:grpSpPr>
              <a:xfrm>
                <a:off x="6143737" y="5359230"/>
                <a:ext cx="586167" cy="574402"/>
                <a:chOff x="6131103" y="5419998"/>
                <a:chExt cx="586167" cy="574402"/>
              </a:xfrm>
            </p:grpSpPr>
            <p:sp>
              <p:nvSpPr>
                <p:cNvPr id="339" name="대각선 방향의 모서리가 잘린 사각형 338"/>
                <p:cNvSpPr/>
                <p:nvPr/>
              </p:nvSpPr>
              <p:spPr>
                <a:xfrm>
                  <a:off x="6131206" y="5419998"/>
                  <a:ext cx="586064" cy="574402"/>
                </a:xfrm>
                <a:prstGeom prst="snip2DiagRect">
                  <a:avLst>
                    <a:gd name="adj1" fmla="val 0"/>
                    <a:gd name="adj2" fmla="val 33485"/>
                  </a:avLst>
                </a:prstGeom>
                <a:solidFill>
                  <a:srgbClr val="7030A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340" name="그림 339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6131103" y="5419998"/>
                  <a:ext cx="576787" cy="559561"/>
                </a:xfrm>
                <a:prstGeom prst="snip2DiagRect">
                  <a:avLst>
                    <a:gd name="adj1" fmla="val 0"/>
                    <a:gd name="adj2" fmla="val 34589"/>
                  </a:avLst>
                </a:prstGeom>
              </p:spPr>
            </p:pic>
          </p:grpSp>
          <p:sp>
            <p:nvSpPr>
              <p:cNvPr id="333" name="직사각형 332"/>
              <p:cNvSpPr/>
              <p:nvPr/>
            </p:nvSpPr>
            <p:spPr>
              <a:xfrm>
                <a:off x="3593349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진형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등록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5940340" y="4837974"/>
                <a:ext cx="87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Lv.20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5" name="그림 33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5474" y="3538209"/>
                <a:ext cx="300841" cy="300841"/>
              </a:xfrm>
              <a:prstGeom prst="rect">
                <a:avLst/>
              </a:prstGeom>
            </p:spPr>
          </p:pic>
          <p:sp>
            <p:nvSpPr>
              <p:cNvPr id="336" name="TextBox 335"/>
              <p:cNvSpPr txBox="1"/>
              <p:nvPr/>
            </p:nvSpPr>
            <p:spPr>
              <a:xfrm>
                <a:off x="9126315" y="3517809"/>
                <a:ext cx="1240706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여신의 분노</a:t>
                </a:r>
                <a:endPara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" name="직사각형 336"/>
              <p:cNvSpPr/>
              <p:nvPr/>
            </p:nvSpPr>
            <p:spPr>
              <a:xfrm>
                <a:off x="5596023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schemeClr val="bg1"/>
                    </a:solidFill>
                  </a:rPr>
                  <a:t>조력자 조각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8" name="직사각형 337"/>
              <p:cNvSpPr/>
              <p:nvPr/>
            </p:nvSpPr>
            <p:spPr>
              <a:xfrm>
                <a:off x="7570657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업적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" name="직사각형 91"/>
            <p:cNvSpPr/>
            <p:nvPr/>
          </p:nvSpPr>
          <p:spPr>
            <a:xfrm>
              <a:off x="1348918" y="220050"/>
              <a:ext cx="9510593" cy="611938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3" name="그림 9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20" y="1752463"/>
              <a:ext cx="1501527" cy="2984517"/>
            </a:xfrm>
            <a:prstGeom prst="rect">
              <a:avLst/>
            </a:prstGeom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004920" y="1780274"/>
              <a:ext cx="1501527" cy="2984517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166" y="2600854"/>
              <a:ext cx="1219200" cy="1219200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5268857" y="1374630"/>
              <a:ext cx="1414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소환성공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4" name="직선 연결선 103"/>
            <p:cNvCxnSpPr/>
            <p:nvPr/>
          </p:nvCxnSpPr>
          <p:spPr>
            <a:xfrm>
              <a:off x="5287189" y="1422899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>
            <a:xfrm>
              <a:off x="5287189" y="1836294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283" y="3787307"/>
              <a:ext cx="2069841" cy="520635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5090564" y="3886004"/>
              <a:ext cx="185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501" y="4726207"/>
              <a:ext cx="1216802" cy="486721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5396571" y="4815678"/>
              <a:ext cx="11687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확 인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0" name="그림 12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5460619" y="2673503"/>
              <a:ext cx="1123607" cy="1058913"/>
            </a:xfrm>
            <a:prstGeom prst="rect">
              <a:avLst/>
            </a:prstGeom>
          </p:spPr>
        </p:pic>
        <p:pic>
          <p:nvPicPr>
            <p:cNvPr id="131" name="그림 13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5457637" y="3529632"/>
              <a:ext cx="237359" cy="231917"/>
            </a:xfrm>
            <a:prstGeom prst="rect">
              <a:avLst/>
            </a:prstGeom>
          </p:spPr>
        </p:pic>
        <p:pic>
          <p:nvPicPr>
            <p:cNvPr id="132" name="그림 13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5632950" y="3529632"/>
              <a:ext cx="237359" cy="231917"/>
            </a:xfrm>
            <a:prstGeom prst="rect">
              <a:avLst/>
            </a:prstGeom>
          </p:spPr>
        </p:pic>
        <p:pic>
          <p:nvPicPr>
            <p:cNvPr id="133" name="그림 13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5808262" y="3529632"/>
              <a:ext cx="237359" cy="231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4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590675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9036136" cy="4977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조력자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직사각형 91"/>
            <p:cNvSpPr/>
            <p:nvPr/>
          </p:nvSpPr>
          <p:spPr>
            <a:xfrm>
              <a:off x="3593349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사용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r>
                <a:rPr lang="ko-KR" altLang="en-US" dirty="0">
                  <a:solidFill>
                    <a:schemeClr val="bg1"/>
                  </a:solidFill>
                </a:rPr>
                <a:t>등록</a:t>
              </a: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1704659" y="1400434"/>
              <a:ext cx="8806822" cy="30809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40" y="1820842"/>
              <a:ext cx="1219200" cy="1219200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665" y="1820842"/>
              <a:ext cx="1219200" cy="1219200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690" y="1820842"/>
              <a:ext cx="1219200" cy="1219200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40" y="3166548"/>
              <a:ext cx="1219200" cy="1219200"/>
            </a:xfrm>
            <a:prstGeom prst="rect">
              <a:avLst/>
            </a:prstGeom>
            <a:effectLst/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665" y="3166548"/>
              <a:ext cx="1219200" cy="1219200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690" y="3166548"/>
              <a:ext cx="1219200" cy="1219200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96260" y="1888408"/>
              <a:ext cx="1173480" cy="1105914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86120" y="1843702"/>
              <a:ext cx="1169710" cy="11582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144999" y="1897858"/>
              <a:ext cx="1158241" cy="1104084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86" y="2723746"/>
              <a:ext cx="293436" cy="293436"/>
            </a:xfrm>
            <a:prstGeom prst="rect">
              <a:avLst/>
            </a:prstGeom>
          </p:spPr>
        </p:pic>
        <p:pic>
          <p:nvPicPr>
            <p:cNvPr id="94" name="그림 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430" y="2723746"/>
              <a:ext cx="293436" cy="293436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147" y="2723746"/>
              <a:ext cx="293436" cy="293436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96260" y="3211254"/>
              <a:ext cx="1173480" cy="1105914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86120" y="3166548"/>
              <a:ext cx="1169710" cy="11582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144999" y="3220704"/>
              <a:ext cx="1158241" cy="1104084"/>
            </a:xfrm>
            <a:prstGeom prst="rect">
              <a:avLst/>
            </a:prstGeom>
          </p:spPr>
        </p:pic>
        <p:pic>
          <p:nvPicPr>
            <p:cNvPr id="164" name="그림 1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86" y="4072314"/>
              <a:ext cx="293436" cy="293436"/>
            </a:xfrm>
            <a:prstGeom prst="rect">
              <a:avLst/>
            </a:prstGeom>
          </p:spPr>
        </p:pic>
        <p:pic>
          <p:nvPicPr>
            <p:cNvPr id="165" name="그림 16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430" y="4072314"/>
              <a:ext cx="293436" cy="293436"/>
            </a:xfrm>
            <a:prstGeom prst="rect">
              <a:avLst/>
            </a:prstGeom>
          </p:spPr>
        </p:pic>
        <p:pic>
          <p:nvPicPr>
            <p:cNvPr id="166" name="그림 1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147" y="4072314"/>
              <a:ext cx="293436" cy="293436"/>
            </a:xfrm>
            <a:prstGeom prst="rect">
              <a:avLst/>
            </a:prstGeom>
          </p:spPr>
        </p:pic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00" y="1823876"/>
              <a:ext cx="1219200" cy="1219200"/>
            </a:xfrm>
            <a:prstGeom prst="rect">
              <a:avLst/>
            </a:prstGeom>
            <a:effectLst/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325" y="1823876"/>
              <a:ext cx="1219200" cy="1219200"/>
            </a:xfrm>
            <a:prstGeom prst="rect">
              <a:avLst/>
            </a:prstGeom>
          </p:spPr>
        </p:pic>
        <p:pic>
          <p:nvPicPr>
            <p:cNvPr id="110" name="그림 10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5847920" y="1903648"/>
              <a:ext cx="1173480" cy="1105914"/>
            </a:xfrm>
            <a:prstGeom prst="rect">
              <a:avLst/>
            </a:prstGeom>
          </p:spPr>
        </p:pic>
        <p:pic>
          <p:nvPicPr>
            <p:cNvPr id="112" name="그림 111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7196659" y="1913098"/>
              <a:ext cx="1158241" cy="1104084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846" y="2731366"/>
              <a:ext cx="293436" cy="293436"/>
            </a:xfrm>
            <a:prstGeom prst="rect">
              <a:avLst/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090" y="2731366"/>
              <a:ext cx="293436" cy="293436"/>
            </a:xfrm>
            <a:prstGeom prst="rect">
              <a:avLst/>
            </a:prstGeom>
          </p:spPr>
        </p:pic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725" y="3180064"/>
              <a:ext cx="1219200" cy="1219200"/>
            </a:xfrm>
            <a:prstGeom prst="rect">
              <a:avLst/>
            </a:prstGeom>
            <a:effectLst/>
          </p:spPr>
        </p:pic>
        <p:pic>
          <p:nvPicPr>
            <p:cNvPr id="128" name="그림 1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5840345" y="3259836"/>
              <a:ext cx="1173480" cy="1105914"/>
            </a:xfrm>
            <a:prstGeom prst="rect">
              <a:avLst/>
            </a:prstGeom>
          </p:spPr>
        </p:pic>
        <p:pic>
          <p:nvPicPr>
            <p:cNvPr id="131" name="그림 1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271" y="4087554"/>
              <a:ext cx="293436" cy="293436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1795186" y="1456750"/>
              <a:ext cx="3699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&gt;&gt; 1</a:t>
              </a:r>
              <a:r>
                <a:rPr lang="ko-KR" altLang="en-US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 조력자 소환</a:t>
              </a:r>
              <a:endParaRPr lang="ko-KR" altLang="en-US" sz="1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8596656" y="1820842"/>
              <a:ext cx="1774781" cy="25601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596657" y="1828890"/>
              <a:ext cx="1774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보상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4446" y="2257410"/>
              <a:ext cx="1219200" cy="121920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8317" y="2446743"/>
              <a:ext cx="936334" cy="815517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8874445" y="2994120"/>
              <a:ext cx="1219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7"/>
            <a:stretch/>
          </p:blipFill>
          <p:spPr>
            <a:xfrm>
              <a:off x="8764289" y="3889619"/>
              <a:ext cx="1443093" cy="418770"/>
            </a:xfrm>
            <a:prstGeom prst="rect">
              <a:avLst/>
            </a:prstGeom>
          </p:spPr>
        </p:pic>
        <p:sp>
          <p:nvSpPr>
            <p:cNvPr id="146" name="TextBox 145"/>
            <p:cNvSpPr txBox="1"/>
            <p:nvPr/>
          </p:nvSpPr>
          <p:spPr>
            <a:xfrm>
              <a:off x="8596657" y="3914835"/>
              <a:ext cx="17747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보상받기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596657" y="3501826"/>
              <a:ext cx="1774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/ 9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238749" y="1456750"/>
              <a:ext cx="523554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r>
                <a:rPr lang="ko-KR" altLang="en-US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종의 </a:t>
              </a:r>
              <a:r>
                <a:rPr lang="en-US" altLang="ko-KR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ko-KR" altLang="en-US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 조력자를 모두 소환하면 보상을 획득할 수 있습니다</a:t>
              </a:r>
              <a:r>
                <a:rPr lang="en-US" altLang="ko-KR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1704659" y="4522575"/>
              <a:ext cx="8806822" cy="16563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1" name="그림 15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640" y="4942983"/>
              <a:ext cx="1219200" cy="1219200"/>
            </a:xfrm>
            <a:prstGeom prst="rect">
              <a:avLst/>
            </a:prstGeom>
          </p:spPr>
        </p:pic>
        <p:pic>
          <p:nvPicPr>
            <p:cNvPr id="156" name="그림 15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665" y="4942983"/>
              <a:ext cx="1219200" cy="1219200"/>
            </a:xfrm>
            <a:prstGeom prst="rect">
              <a:avLst/>
            </a:prstGeom>
          </p:spPr>
        </p:pic>
        <p:pic>
          <p:nvPicPr>
            <p:cNvPr id="157" name="그림 15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690" y="4942983"/>
              <a:ext cx="1219200" cy="1219200"/>
            </a:xfrm>
            <a:prstGeom prst="rect">
              <a:avLst/>
            </a:prstGeom>
          </p:spPr>
        </p:pic>
        <p:pic>
          <p:nvPicPr>
            <p:cNvPr id="179" name="그림 17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96260" y="5010549"/>
              <a:ext cx="1173480" cy="1105914"/>
            </a:xfrm>
            <a:prstGeom prst="rect">
              <a:avLst/>
            </a:prstGeom>
          </p:spPr>
        </p:pic>
        <p:pic>
          <p:nvPicPr>
            <p:cNvPr id="181" name="그림 18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86120" y="4965843"/>
              <a:ext cx="1169710" cy="1158240"/>
            </a:xfrm>
            <a:prstGeom prst="rect">
              <a:avLst/>
            </a:prstGeom>
          </p:spPr>
        </p:pic>
        <p:pic>
          <p:nvPicPr>
            <p:cNvPr id="185" name="그림 18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144999" y="5019999"/>
              <a:ext cx="1158241" cy="1104084"/>
            </a:xfrm>
            <a:prstGeom prst="rect">
              <a:avLst/>
            </a:prstGeom>
          </p:spPr>
        </p:pic>
        <p:pic>
          <p:nvPicPr>
            <p:cNvPr id="186" name="그림 1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86" y="5845887"/>
              <a:ext cx="293436" cy="293436"/>
            </a:xfrm>
            <a:prstGeom prst="rect">
              <a:avLst/>
            </a:prstGeom>
          </p:spPr>
        </p:pic>
        <p:pic>
          <p:nvPicPr>
            <p:cNvPr id="187" name="그림 18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430" y="5845887"/>
              <a:ext cx="293436" cy="293436"/>
            </a:xfrm>
            <a:prstGeom prst="rect">
              <a:avLst/>
            </a:prstGeom>
          </p:spPr>
        </p:pic>
        <p:pic>
          <p:nvPicPr>
            <p:cNvPr id="189" name="그림 18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147" y="5845887"/>
              <a:ext cx="293436" cy="293436"/>
            </a:xfrm>
            <a:prstGeom prst="rect">
              <a:avLst/>
            </a:prstGeom>
          </p:spPr>
        </p:pic>
        <p:pic>
          <p:nvPicPr>
            <p:cNvPr id="197" name="그림 1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00" y="4946017"/>
              <a:ext cx="1219200" cy="1219200"/>
            </a:xfrm>
            <a:prstGeom prst="rect">
              <a:avLst/>
            </a:prstGeom>
            <a:effectLst/>
          </p:spPr>
        </p:pic>
        <p:pic>
          <p:nvPicPr>
            <p:cNvPr id="198" name="그림 19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325" y="4946017"/>
              <a:ext cx="1219200" cy="1219200"/>
            </a:xfrm>
            <a:prstGeom prst="rect">
              <a:avLst/>
            </a:prstGeom>
          </p:spPr>
        </p:pic>
        <p:pic>
          <p:nvPicPr>
            <p:cNvPr id="199" name="그림 1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5847920" y="5025789"/>
              <a:ext cx="1173480" cy="1105914"/>
            </a:xfrm>
            <a:prstGeom prst="rect">
              <a:avLst/>
            </a:prstGeom>
          </p:spPr>
        </p:pic>
        <p:pic>
          <p:nvPicPr>
            <p:cNvPr id="200" name="그림 199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7196659" y="5035239"/>
              <a:ext cx="1158241" cy="1104084"/>
            </a:xfrm>
            <a:prstGeom prst="rect">
              <a:avLst/>
            </a:prstGeom>
          </p:spPr>
        </p:pic>
        <p:pic>
          <p:nvPicPr>
            <p:cNvPr id="201" name="그림 20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846" y="5853507"/>
              <a:ext cx="293436" cy="293436"/>
            </a:xfrm>
            <a:prstGeom prst="rect">
              <a:avLst/>
            </a:prstGeom>
          </p:spPr>
        </p:pic>
        <p:pic>
          <p:nvPicPr>
            <p:cNvPr id="202" name="그림 20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090" y="5853507"/>
              <a:ext cx="293436" cy="293436"/>
            </a:xfrm>
            <a:prstGeom prst="rect">
              <a:avLst/>
            </a:prstGeom>
          </p:spPr>
        </p:pic>
        <p:sp>
          <p:nvSpPr>
            <p:cNvPr id="206" name="TextBox 205"/>
            <p:cNvSpPr txBox="1"/>
            <p:nvPr/>
          </p:nvSpPr>
          <p:spPr>
            <a:xfrm>
              <a:off x="1795186" y="4578891"/>
              <a:ext cx="3699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&gt;&gt; 2</a:t>
              </a:r>
              <a:r>
                <a:rPr lang="ko-KR" altLang="en-US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 조력자 소환</a:t>
              </a:r>
              <a:endParaRPr lang="ko-KR" altLang="en-US" sz="1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596656" y="4942983"/>
              <a:ext cx="1774781" cy="123591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8596657" y="4951031"/>
              <a:ext cx="1774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보상</a:t>
              </a:r>
              <a:endParaRPr lang="ko-KR" alt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9" name="그림 20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06"/>
            <a:stretch/>
          </p:blipFill>
          <p:spPr>
            <a:xfrm>
              <a:off x="8874446" y="5379551"/>
              <a:ext cx="1219200" cy="774114"/>
            </a:xfrm>
            <a:prstGeom prst="rect">
              <a:avLst/>
            </a:prstGeom>
          </p:spPr>
        </p:pic>
        <p:pic>
          <p:nvPicPr>
            <p:cNvPr id="210" name="그림 20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04"/>
            <a:stretch/>
          </p:blipFill>
          <p:spPr>
            <a:xfrm>
              <a:off x="9018317" y="5568884"/>
              <a:ext cx="936334" cy="576543"/>
            </a:xfrm>
            <a:prstGeom prst="rect">
              <a:avLst/>
            </a:prstGeom>
          </p:spPr>
        </p:pic>
        <p:pic>
          <p:nvPicPr>
            <p:cNvPr id="215" name="그림 2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381" y="5845887"/>
              <a:ext cx="293436" cy="293436"/>
            </a:xfrm>
            <a:prstGeom prst="rect">
              <a:avLst/>
            </a:prstGeom>
          </p:spPr>
        </p:pic>
        <p:pic>
          <p:nvPicPr>
            <p:cNvPr id="216" name="그림 2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625" y="5845887"/>
              <a:ext cx="293436" cy="293436"/>
            </a:xfrm>
            <a:prstGeom prst="rect">
              <a:avLst/>
            </a:prstGeom>
          </p:spPr>
        </p:pic>
        <p:pic>
          <p:nvPicPr>
            <p:cNvPr id="217" name="그림 2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342" y="5845887"/>
              <a:ext cx="293436" cy="293436"/>
            </a:xfrm>
            <a:prstGeom prst="rect">
              <a:avLst/>
            </a:prstGeom>
          </p:spPr>
        </p:pic>
        <p:pic>
          <p:nvPicPr>
            <p:cNvPr id="218" name="그림 2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041" y="5853507"/>
              <a:ext cx="293436" cy="293436"/>
            </a:xfrm>
            <a:prstGeom prst="rect">
              <a:avLst/>
            </a:prstGeom>
          </p:spPr>
        </p:pic>
        <p:pic>
          <p:nvPicPr>
            <p:cNvPr id="219" name="그림 2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85" y="5853507"/>
              <a:ext cx="293436" cy="293436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569" y="2384910"/>
              <a:ext cx="1049171" cy="961005"/>
            </a:xfrm>
            <a:prstGeom prst="rect">
              <a:avLst/>
            </a:prstGeom>
          </p:spPr>
        </p:pic>
        <p:sp>
          <p:nvSpPr>
            <p:cNvPr id="222" name="TextBox 221"/>
            <p:cNvSpPr txBox="1"/>
            <p:nvPr/>
          </p:nvSpPr>
          <p:spPr>
            <a:xfrm>
              <a:off x="5238749" y="4601974"/>
              <a:ext cx="523554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r>
                <a:rPr lang="ko-KR" altLang="en-US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종의 </a:t>
              </a:r>
              <a:r>
                <a:rPr lang="en-US" altLang="ko-KR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 조력자를 모두 소환하면 보상을 획득할 수 있습니다</a:t>
              </a:r>
              <a:r>
                <a:rPr lang="en-US" altLang="ko-KR" sz="13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5596023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조각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7570657" y="772080"/>
              <a:ext cx="1901825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업적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11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9036136" cy="4977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4791075" y="772080"/>
              <a:ext cx="2630573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조각 상점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4791075" y="1400434"/>
              <a:ext cx="2697120" cy="2314061"/>
              <a:chOff x="1455274" y="1400434"/>
              <a:chExt cx="2697120" cy="2314061"/>
            </a:xfrm>
          </p:grpSpPr>
          <p:sp>
            <p:nvSpPr>
              <p:cNvPr id="81" name="직사각형 80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2" name="그림 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2101215" y="1949453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6" name="그림 8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30000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309683"/>
                <a:ext cx="326865" cy="253487"/>
              </a:xfrm>
              <a:prstGeom prst="rect">
                <a:avLst/>
              </a:prstGeom>
            </p:spPr>
          </p:pic>
        </p:grpSp>
        <p:grpSp>
          <p:nvGrpSpPr>
            <p:cNvPr id="93" name="그룹 92"/>
            <p:cNvGrpSpPr/>
            <p:nvPr/>
          </p:nvGrpSpPr>
          <p:grpSpPr>
            <a:xfrm>
              <a:off x="1825453" y="1400434"/>
              <a:ext cx="2697120" cy="2314061"/>
              <a:chOff x="1455274" y="1400434"/>
              <a:chExt cx="2697120" cy="2314061"/>
            </a:xfrm>
          </p:grpSpPr>
          <p:sp>
            <p:nvSpPr>
              <p:cNvPr id="95" name="직사각형 94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3" name="그림 10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1214" y="1949453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쿠이안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08" name="그림 10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13" name="그림 1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grpSp>
          <p:nvGrpSpPr>
            <p:cNvPr id="114" name="그룹 113"/>
            <p:cNvGrpSpPr/>
            <p:nvPr/>
          </p:nvGrpSpPr>
          <p:grpSpPr>
            <a:xfrm>
              <a:off x="7761457" y="1400434"/>
              <a:ext cx="2697120" cy="2314061"/>
              <a:chOff x="1455274" y="1400434"/>
              <a:chExt cx="2697120" cy="2314061"/>
            </a:xfrm>
          </p:grpSpPr>
          <p:sp>
            <p:nvSpPr>
              <p:cNvPr id="115" name="직사각형 114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16" name="그림 1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2145839" y="1944130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19" name="TextBox 118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썬더드래곤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22" name="TextBox 121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4" name="그림 1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grpSp>
          <p:nvGrpSpPr>
            <p:cNvPr id="125" name="그룹 124"/>
            <p:cNvGrpSpPr/>
            <p:nvPr/>
          </p:nvGrpSpPr>
          <p:grpSpPr>
            <a:xfrm>
              <a:off x="4791075" y="3830596"/>
              <a:ext cx="2697120" cy="2314061"/>
              <a:chOff x="1455274" y="1400434"/>
              <a:chExt cx="2697120" cy="2314061"/>
            </a:xfrm>
          </p:grpSpPr>
          <p:sp>
            <p:nvSpPr>
              <p:cNvPr id="126" name="직사각형 125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25062"/>
              <a:stretch/>
            </p:blipFill>
            <p:spPr>
              <a:xfrm>
                <a:off x="2142361" y="1944130"/>
                <a:ext cx="1161536" cy="11368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36" name="TextBox 135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미이라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제사장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7" name="그림 13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38" name="TextBox 137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0" name="그림 1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grpSp>
          <p:nvGrpSpPr>
            <p:cNvPr id="141" name="그룹 140"/>
            <p:cNvGrpSpPr/>
            <p:nvPr/>
          </p:nvGrpSpPr>
          <p:grpSpPr>
            <a:xfrm>
              <a:off x="1825453" y="3830596"/>
              <a:ext cx="2697120" cy="2314061"/>
              <a:chOff x="1455274" y="1400434"/>
              <a:chExt cx="2697120" cy="2314061"/>
            </a:xfrm>
          </p:grpSpPr>
          <p:sp>
            <p:nvSpPr>
              <p:cNvPr id="142" name="직사각형 141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1214" y="1977081"/>
                <a:ext cx="1179003" cy="1045759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47" name="TextBox 146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누크던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9" name="그림 14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52" name="TextBox 151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20000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4" name="그림 1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309683"/>
                <a:ext cx="326865" cy="253487"/>
              </a:xfrm>
              <a:prstGeom prst="rect">
                <a:avLst/>
              </a:prstGeom>
            </p:spPr>
          </p:pic>
        </p:grpSp>
        <p:grpSp>
          <p:nvGrpSpPr>
            <p:cNvPr id="155" name="그룹 154"/>
            <p:cNvGrpSpPr/>
            <p:nvPr/>
          </p:nvGrpSpPr>
          <p:grpSpPr>
            <a:xfrm>
              <a:off x="7761457" y="3830596"/>
              <a:ext cx="2697120" cy="2314061"/>
              <a:chOff x="1455274" y="1400434"/>
              <a:chExt cx="2697120" cy="2314061"/>
            </a:xfrm>
          </p:grpSpPr>
          <p:sp>
            <p:nvSpPr>
              <p:cNvPr id="158" name="직사각형 157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59" name="그림 1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0" name="그림 159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18120"/>
              <a:stretch/>
            </p:blipFill>
            <p:spPr>
              <a:xfrm>
                <a:off x="2145839" y="1947375"/>
                <a:ext cx="1128583" cy="1092387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가디언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골룸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2" name="그림 16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63" name="TextBox 162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8" name="그림 16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sp>
          <p:nvSpPr>
            <p:cNvPr id="169" name="직사각형 168"/>
            <p:cNvSpPr/>
            <p:nvPr/>
          </p:nvSpPr>
          <p:spPr>
            <a:xfrm>
              <a:off x="9168714" y="772080"/>
              <a:ext cx="1458097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</a:rPr>
                <a:t>새로고침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646" y="1823054"/>
              <a:ext cx="1511111" cy="1384127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>
            <a:xfrm rot="21057989">
              <a:off x="5085723" y="2289284"/>
              <a:ext cx="2036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구입완료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590675" y="958294"/>
              <a:ext cx="29318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상점 갱신 시간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23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시간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분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13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348918" y="220050"/>
            <a:ext cx="9510593" cy="6119385"/>
            <a:chOff x="1348918" y="220050"/>
            <a:chExt cx="9510593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9036136" cy="49775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4791075" y="772080"/>
              <a:ext cx="2630573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조각 상점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4791075" y="1400434"/>
              <a:ext cx="2697120" cy="2314061"/>
              <a:chOff x="1455274" y="1400434"/>
              <a:chExt cx="2697120" cy="2314061"/>
            </a:xfrm>
          </p:grpSpPr>
          <p:sp>
            <p:nvSpPr>
              <p:cNvPr id="81" name="직사각형 80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2" name="그림 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2101215" y="1949453"/>
                <a:ext cx="1173480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6" name="그림 8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30000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309683"/>
                <a:ext cx="326865" cy="253487"/>
              </a:xfrm>
              <a:prstGeom prst="rect">
                <a:avLst/>
              </a:prstGeom>
            </p:spPr>
          </p:pic>
        </p:grpSp>
        <p:grpSp>
          <p:nvGrpSpPr>
            <p:cNvPr id="93" name="그룹 92"/>
            <p:cNvGrpSpPr/>
            <p:nvPr/>
          </p:nvGrpSpPr>
          <p:grpSpPr>
            <a:xfrm>
              <a:off x="1825453" y="1400434"/>
              <a:ext cx="2697120" cy="2314061"/>
              <a:chOff x="1455274" y="1400434"/>
              <a:chExt cx="2697120" cy="2314061"/>
            </a:xfrm>
          </p:grpSpPr>
          <p:sp>
            <p:nvSpPr>
              <p:cNvPr id="95" name="직사각형 94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3" name="그림 10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1214" y="1949453"/>
                <a:ext cx="1179003" cy="1105914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쿠이안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08" name="그림 10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13" name="그림 11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grpSp>
          <p:nvGrpSpPr>
            <p:cNvPr id="114" name="그룹 113"/>
            <p:cNvGrpSpPr/>
            <p:nvPr/>
          </p:nvGrpSpPr>
          <p:grpSpPr>
            <a:xfrm>
              <a:off x="7761457" y="1400434"/>
              <a:ext cx="2697120" cy="2314061"/>
              <a:chOff x="1455274" y="1400434"/>
              <a:chExt cx="2697120" cy="2314061"/>
            </a:xfrm>
          </p:grpSpPr>
          <p:sp>
            <p:nvSpPr>
              <p:cNvPr id="115" name="직사각형 114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16" name="그림 1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54" t="37309" r="6783" b="-3"/>
              <a:stretch/>
            </p:blipFill>
            <p:spPr>
              <a:xfrm>
                <a:off x="2145839" y="1944130"/>
                <a:ext cx="1128584" cy="1125891"/>
              </a:xfrm>
              <a:prstGeom prst="snip2DiagRect">
                <a:avLst>
                  <a:gd name="adj1" fmla="val 0"/>
                  <a:gd name="adj2" fmla="val 36835"/>
                </a:avLst>
              </a:prstGeom>
            </p:spPr>
          </p:pic>
          <p:sp>
            <p:nvSpPr>
              <p:cNvPr id="119" name="TextBox 118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썬더드래곤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22" name="TextBox 121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4" name="그림 1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grpSp>
          <p:nvGrpSpPr>
            <p:cNvPr id="125" name="그룹 124"/>
            <p:cNvGrpSpPr/>
            <p:nvPr/>
          </p:nvGrpSpPr>
          <p:grpSpPr>
            <a:xfrm>
              <a:off x="4791075" y="3830596"/>
              <a:ext cx="2697120" cy="2314061"/>
              <a:chOff x="1455274" y="1400434"/>
              <a:chExt cx="2697120" cy="2314061"/>
            </a:xfrm>
          </p:grpSpPr>
          <p:sp>
            <p:nvSpPr>
              <p:cNvPr id="126" name="직사각형 125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3" t="13310" r="7033" b="25062"/>
              <a:stretch/>
            </p:blipFill>
            <p:spPr>
              <a:xfrm>
                <a:off x="2142361" y="1944130"/>
                <a:ext cx="1161536" cy="1136822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36" name="TextBox 135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미이라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제사장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7" name="그림 13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38" name="TextBox 137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0" name="그림 1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grpSp>
          <p:nvGrpSpPr>
            <p:cNvPr id="141" name="그룹 140"/>
            <p:cNvGrpSpPr/>
            <p:nvPr/>
          </p:nvGrpSpPr>
          <p:grpSpPr>
            <a:xfrm>
              <a:off x="1825453" y="3830596"/>
              <a:ext cx="2697120" cy="2314061"/>
              <a:chOff x="1455274" y="1400434"/>
              <a:chExt cx="2697120" cy="2314061"/>
            </a:xfrm>
          </p:grpSpPr>
          <p:sp>
            <p:nvSpPr>
              <p:cNvPr id="142" name="직사각형 141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1214" y="1977081"/>
                <a:ext cx="1179003" cy="1045759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47" name="TextBox 146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누크던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9" name="그림 14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52" name="TextBox 151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20000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4" name="그림 1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309683"/>
                <a:ext cx="326865" cy="253487"/>
              </a:xfrm>
              <a:prstGeom prst="rect">
                <a:avLst/>
              </a:prstGeom>
            </p:spPr>
          </p:pic>
        </p:grpSp>
        <p:grpSp>
          <p:nvGrpSpPr>
            <p:cNvPr id="155" name="그룹 154"/>
            <p:cNvGrpSpPr/>
            <p:nvPr/>
          </p:nvGrpSpPr>
          <p:grpSpPr>
            <a:xfrm>
              <a:off x="7761457" y="3830596"/>
              <a:ext cx="2697120" cy="2314061"/>
              <a:chOff x="1455274" y="1400434"/>
              <a:chExt cx="2697120" cy="2314061"/>
            </a:xfrm>
          </p:grpSpPr>
          <p:sp>
            <p:nvSpPr>
              <p:cNvPr id="158" name="직사각형 157"/>
              <p:cNvSpPr/>
              <p:nvPr/>
            </p:nvSpPr>
            <p:spPr>
              <a:xfrm>
                <a:off x="1455274" y="1400434"/>
                <a:ext cx="2697120" cy="23140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59" name="그림 1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595" y="1894587"/>
                <a:ext cx="1219200" cy="1219200"/>
              </a:xfrm>
              <a:prstGeom prst="snip2DiagRect">
                <a:avLst>
                  <a:gd name="adj1" fmla="val 0"/>
                  <a:gd name="adj2" fmla="val 35417"/>
                </a:avLst>
              </a:prstGeom>
            </p:spPr>
          </p:pic>
          <p:pic>
            <p:nvPicPr>
              <p:cNvPr id="160" name="그림 159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8" r="20312" b="18120"/>
              <a:stretch/>
            </p:blipFill>
            <p:spPr>
              <a:xfrm>
                <a:off x="2145839" y="1947375"/>
                <a:ext cx="1128583" cy="1092387"/>
              </a:xfrm>
              <a:prstGeom prst="snip2DiagRect">
                <a:avLst>
                  <a:gd name="adj1" fmla="val 0"/>
                  <a:gd name="adj2" fmla="val 37338"/>
                </a:avLst>
              </a:prstGeom>
            </p:spPr>
          </p:pic>
          <p:sp>
            <p:nvSpPr>
              <p:cNvPr id="161" name="TextBox 160"/>
              <p:cNvSpPr txBox="1"/>
              <p:nvPr/>
            </p:nvSpPr>
            <p:spPr>
              <a:xfrm>
                <a:off x="1795186" y="1456750"/>
                <a:ext cx="2036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가디언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골룸</a:t>
                </a:r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조각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2" name="그림 16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7"/>
              <a:stretch/>
            </p:blipFill>
            <p:spPr>
              <a:xfrm>
                <a:off x="1730470" y="3227042"/>
                <a:ext cx="2101698" cy="418770"/>
              </a:xfrm>
              <a:prstGeom prst="rect">
                <a:avLst/>
              </a:prstGeom>
            </p:spPr>
          </p:pic>
          <p:sp>
            <p:nvSpPr>
              <p:cNvPr id="163" name="TextBox 162"/>
              <p:cNvSpPr txBox="1"/>
              <p:nvPr/>
            </p:nvSpPr>
            <p:spPr>
              <a:xfrm>
                <a:off x="2460567" y="2677479"/>
                <a:ext cx="852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413688" y="3255022"/>
                <a:ext cx="102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68" name="그림 16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5657" y="3294082"/>
                <a:ext cx="326865" cy="284689"/>
              </a:xfrm>
              <a:prstGeom prst="rect">
                <a:avLst/>
              </a:prstGeom>
            </p:spPr>
          </p:pic>
        </p:grpSp>
        <p:sp>
          <p:nvSpPr>
            <p:cNvPr id="169" name="직사각형 168"/>
            <p:cNvSpPr/>
            <p:nvPr/>
          </p:nvSpPr>
          <p:spPr>
            <a:xfrm>
              <a:off x="9168714" y="772080"/>
              <a:ext cx="1458097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</a:rPr>
                <a:t>새로고침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646" y="1823054"/>
              <a:ext cx="1511111" cy="1384127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>
            <a:xfrm rot="21057989">
              <a:off x="5085723" y="2289284"/>
              <a:ext cx="2036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구입완료</a:t>
              </a:r>
              <a:endPara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2" name="직사각형 71"/>
          <p:cNvSpPr/>
          <p:nvPr/>
        </p:nvSpPr>
        <p:spPr>
          <a:xfrm>
            <a:off x="1348918" y="220050"/>
            <a:ext cx="9510593" cy="6119385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5" name="그룹 64"/>
          <p:cNvGrpSpPr/>
          <p:nvPr/>
        </p:nvGrpSpPr>
        <p:grpSpPr>
          <a:xfrm>
            <a:off x="3693680" y="2778741"/>
            <a:ext cx="4911593" cy="1073211"/>
            <a:chOff x="6359967" y="-1295916"/>
            <a:chExt cx="4911593" cy="1073211"/>
          </a:xfrm>
        </p:grpSpPr>
        <p:pic>
          <p:nvPicPr>
            <p:cNvPr id="66" name="그림 65"/>
            <p:cNvPicPr>
              <a:picLocks/>
            </p:cNvPicPr>
            <p:nvPr/>
          </p:nvPicPr>
          <p:blipFill rotWithShape="1">
            <a:blip r:embed="rId14"/>
            <a:srcRect l="15011" t="46572" r="57084" b="43601"/>
            <a:stretch/>
          </p:blipFill>
          <p:spPr>
            <a:xfrm>
              <a:off x="6359967" y="-1295916"/>
              <a:ext cx="4911593" cy="1073211"/>
            </a:xfrm>
            <a:prstGeom prst="rect">
              <a:avLst/>
            </a:prstGeom>
            <a:ln w="15875">
              <a:solidFill>
                <a:schemeClr val="accent2"/>
              </a:solidFill>
            </a:ln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7870251" y="-703802"/>
              <a:ext cx="862845" cy="400345"/>
            </a:xfrm>
            <a:prstGeom prst="rect">
              <a:avLst/>
            </a:prstGeom>
          </p:spPr>
        </p:pic>
        <p:sp>
          <p:nvSpPr>
            <p:cNvPr id="68" name="직사각형 67"/>
            <p:cNvSpPr/>
            <p:nvPr/>
          </p:nvSpPr>
          <p:spPr>
            <a:xfrm>
              <a:off x="7995014" y="-744944"/>
              <a:ext cx="613317" cy="482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bg1"/>
                  </a:solidFill>
                  <a:latin typeface="+mn-ea"/>
                </a:rPr>
                <a:t>확인</a:t>
              </a: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556962" y="-1202787"/>
              <a:ext cx="4517602" cy="3907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050" b="1" dirty="0" err="1" smtClean="0">
                  <a:solidFill>
                    <a:srgbClr val="FFC000"/>
                  </a:solidFill>
                  <a:latin typeface="+mn-ea"/>
                </a:rPr>
                <a:t>젬</a:t>
              </a:r>
              <a:r>
                <a:rPr lang="ko-KR" altLang="en-US" sz="1050" b="1" dirty="0" smtClean="0">
                  <a:solidFill>
                    <a:srgbClr val="FFC000"/>
                  </a:solidFill>
                  <a:latin typeface="+mn-ea"/>
                </a:rPr>
                <a:t> </a:t>
              </a:r>
              <a:r>
                <a:rPr lang="en-US" altLang="ko-KR" sz="1050" b="1" dirty="0" smtClean="0">
                  <a:solidFill>
                    <a:srgbClr val="FFC000"/>
                  </a:solidFill>
                  <a:latin typeface="+mn-ea"/>
                </a:rPr>
                <a:t>30</a:t>
              </a:r>
              <a:r>
                <a:rPr lang="ko-KR" altLang="en-US" sz="1050" b="1" dirty="0" smtClean="0">
                  <a:solidFill>
                    <a:srgbClr val="FFC000"/>
                  </a:solidFill>
                  <a:latin typeface="+mn-ea"/>
                </a:rPr>
                <a:t>개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+mn-ea"/>
                </a:rPr>
                <a:t>를 사용하여 상품을 </a:t>
              </a:r>
              <a:r>
                <a:rPr lang="ko-KR" altLang="en-US" sz="1050" b="1" dirty="0" err="1" smtClean="0">
                  <a:solidFill>
                    <a:schemeClr val="bg1"/>
                  </a:solidFill>
                  <a:latin typeface="+mn-ea"/>
                </a:rPr>
                <a:t>새로고침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+mn-ea"/>
                </a:rPr>
                <a:t> 하시겠습니까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+mn-ea"/>
                </a:rPr>
                <a:t>?</a:t>
              </a:r>
            </a:p>
          </p:txBody>
        </p:sp>
        <p:pic>
          <p:nvPicPr>
            <p:cNvPr id="70" name="그림 69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8901410" y="-703802"/>
              <a:ext cx="862845" cy="400345"/>
            </a:xfrm>
            <a:prstGeom prst="rect">
              <a:avLst/>
            </a:prstGeom>
          </p:spPr>
        </p:pic>
        <p:sp>
          <p:nvSpPr>
            <p:cNvPr id="71" name="직사각형 70"/>
            <p:cNvSpPr/>
            <p:nvPr/>
          </p:nvSpPr>
          <p:spPr>
            <a:xfrm>
              <a:off x="9026173" y="-744944"/>
              <a:ext cx="613317" cy="482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bg1"/>
                  </a:solidFill>
                  <a:latin typeface="+mn-ea"/>
                </a:rPr>
                <a:t>취소</a:t>
              </a: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854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987281" y="606367"/>
            <a:ext cx="10122114" cy="5645265"/>
            <a:chOff x="987281" y="606367"/>
            <a:chExt cx="10122114" cy="5645265"/>
          </a:xfrm>
        </p:grpSpPr>
        <p:grpSp>
          <p:nvGrpSpPr>
            <p:cNvPr id="7" name="그룹 6"/>
            <p:cNvGrpSpPr/>
            <p:nvPr/>
          </p:nvGrpSpPr>
          <p:grpSpPr>
            <a:xfrm>
              <a:off x="987281" y="606367"/>
              <a:ext cx="10122114" cy="5645265"/>
              <a:chOff x="987281" y="606367"/>
              <a:chExt cx="10122114" cy="5645265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605" y="606367"/>
                <a:ext cx="10026790" cy="5645265"/>
              </a:xfrm>
              <a:prstGeom prst="rect">
                <a:avLst/>
              </a:prstGeom>
            </p:spPr>
          </p:pic>
          <p:sp>
            <p:nvSpPr>
              <p:cNvPr id="22" name="타원 21"/>
              <p:cNvSpPr/>
              <p:nvPr/>
            </p:nvSpPr>
            <p:spPr>
              <a:xfrm>
                <a:off x="5410200" y="5433060"/>
                <a:ext cx="502920" cy="5029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147310" y="5499854"/>
                <a:ext cx="1028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조력자</a:t>
                </a:r>
                <a:endPara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ko-KR" altLang="en-US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사용</a:t>
                </a:r>
                <a:endParaRPr lang="ko-KR" alt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55" t="78638" r="59654"/>
              <a:stretch/>
            </p:blipFill>
            <p:spPr>
              <a:xfrm>
                <a:off x="4983892" y="5045676"/>
                <a:ext cx="1112108" cy="1205956"/>
              </a:xfrm>
              <a:prstGeom prst="rect">
                <a:avLst/>
              </a:prstGeom>
            </p:spPr>
          </p:pic>
          <p:grpSp>
            <p:nvGrpSpPr>
              <p:cNvPr id="5" name="그룹 4"/>
              <p:cNvGrpSpPr/>
              <p:nvPr/>
            </p:nvGrpSpPr>
            <p:grpSpPr>
              <a:xfrm>
                <a:off x="987281" y="1699909"/>
                <a:ext cx="1063769" cy="789291"/>
                <a:chOff x="904731" y="1668158"/>
                <a:chExt cx="1364740" cy="1011561"/>
              </a:xfrm>
            </p:grpSpPr>
            <p:pic>
              <p:nvPicPr>
                <p:cNvPr id="16" name="그림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5057" y="1668158"/>
                  <a:ext cx="848071" cy="848924"/>
                </a:xfrm>
                <a:prstGeom prst="rect">
                  <a:avLst/>
                </a:prstGeom>
              </p:spPr>
            </p:pic>
            <p:pic>
              <p:nvPicPr>
                <p:cNvPr id="17" name="그림 16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1283925" y="1796077"/>
                  <a:ext cx="579023" cy="546233"/>
                </a:xfrm>
                <a:prstGeom prst="ellipse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1259200" y="2122098"/>
                  <a:ext cx="762075" cy="355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Lv.30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2" name="그룹 1"/>
                <p:cNvGrpSpPr/>
                <p:nvPr/>
              </p:nvGrpSpPr>
              <p:grpSpPr>
                <a:xfrm>
                  <a:off x="1172547" y="2343562"/>
                  <a:ext cx="833090" cy="321495"/>
                  <a:chOff x="1143662" y="2284820"/>
                  <a:chExt cx="722469" cy="271889"/>
                </a:xfrm>
              </p:grpSpPr>
              <p:pic>
                <p:nvPicPr>
                  <p:cNvPr id="12" name="그림 11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0706"/>
                  <a:stretch/>
                </p:blipFill>
                <p:spPr>
                  <a:xfrm>
                    <a:off x="1636994" y="2284820"/>
                    <a:ext cx="229137" cy="269771"/>
                  </a:xfrm>
                  <a:prstGeom prst="rect">
                    <a:avLst/>
                  </a:prstGeom>
                </p:spPr>
              </p:pic>
              <p:pic>
                <p:nvPicPr>
                  <p:cNvPr id="14" name="그림 13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152" r="6149"/>
                  <a:stretch/>
                </p:blipFill>
                <p:spPr>
                  <a:xfrm>
                    <a:off x="1165058" y="2286938"/>
                    <a:ext cx="569673" cy="269771"/>
                  </a:xfrm>
                  <a:prstGeom prst="rect">
                    <a:avLst/>
                  </a:prstGeom>
                </p:spPr>
              </p:pic>
              <p:pic>
                <p:nvPicPr>
                  <p:cNvPr id="119" name="그림 118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0706"/>
                  <a:stretch/>
                </p:blipFill>
                <p:spPr>
                  <a:xfrm>
                    <a:off x="1143662" y="2286933"/>
                    <a:ext cx="229137" cy="269771"/>
                  </a:xfrm>
                  <a:prstGeom prst="rect">
                    <a:avLst/>
                  </a:pr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</p:pic>
              <p:pic>
                <p:nvPicPr>
                  <p:cNvPr id="11" name="그림 10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65058" y="2410528"/>
                    <a:ext cx="676225" cy="13488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904731" y="2434691"/>
                  <a:ext cx="1364740" cy="245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19510/19510</a:t>
                  </a:r>
                  <a:endParaRPr lang="ko-KR" altLang="en-US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60" name="그룹 159"/>
              <p:cNvGrpSpPr/>
              <p:nvPr/>
            </p:nvGrpSpPr>
            <p:grpSpPr>
              <a:xfrm>
                <a:off x="987281" y="2500985"/>
                <a:ext cx="1063769" cy="789291"/>
                <a:chOff x="904731" y="1668158"/>
                <a:chExt cx="1364740" cy="1011561"/>
              </a:xfrm>
            </p:grpSpPr>
            <p:pic>
              <p:nvPicPr>
                <p:cNvPr id="161" name="그림 160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5057" y="1668158"/>
                  <a:ext cx="848071" cy="848924"/>
                </a:xfrm>
                <a:prstGeom prst="rect">
                  <a:avLst/>
                </a:prstGeom>
              </p:spPr>
            </p:pic>
            <p:pic>
              <p:nvPicPr>
                <p:cNvPr id="162" name="그림 16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1283925" y="1796077"/>
                  <a:ext cx="579023" cy="546233"/>
                </a:xfrm>
                <a:prstGeom prst="ellipse">
                  <a:avLst/>
                </a:prstGeom>
              </p:spPr>
            </p:pic>
            <p:sp>
              <p:nvSpPr>
                <p:cNvPr id="163" name="TextBox 162"/>
                <p:cNvSpPr txBox="1"/>
                <p:nvPr/>
              </p:nvSpPr>
              <p:spPr>
                <a:xfrm>
                  <a:off x="1259200" y="2122098"/>
                  <a:ext cx="762075" cy="355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Lv.30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64" name="그룹 163"/>
                <p:cNvGrpSpPr/>
                <p:nvPr/>
              </p:nvGrpSpPr>
              <p:grpSpPr>
                <a:xfrm>
                  <a:off x="1172547" y="2343562"/>
                  <a:ext cx="833090" cy="321495"/>
                  <a:chOff x="1143662" y="2284820"/>
                  <a:chExt cx="722469" cy="271889"/>
                </a:xfrm>
              </p:grpSpPr>
              <p:pic>
                <p:nvPicPr>
                  <p:cNvPr id="166" name="그림 165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0706"/>
                  <a:stretch/>
                </p:blipFill>
                <p:spPr>
                  <a:xfrm>
                    <a:off x="1636994" y="2284820"/>
                    <a:ext cx="229137" cy="269771"/>
                  </a:xfrm>
                  <a:prstGeom prst="rect">
                    <a:avLst/>
                  </a:prstGeom>
                </p:spPr>
              </p:pic>
              <p:pic>
                <p:nvPicPr>
                  <p:cNvPr id="167" name="그림 166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152" r="6149"/>
                  <a:stretch/>
                </p:blipFill>
                <p:spPr>
                  <a:xfrm>
                    <a:off x="1165058" y="2286938"/>
                    <a:ext cx="569673" cy="269771"/>
                  </a:xfrm>
                  <a:prstGeom prst="rect">
                    <a:avLst/>
                  </a:prstGeom>
                </p:spPr>
              </p:pic>
              <p:pic>
                <p:nvPicPr>
                  <p:cNvPr id="168" name="그림 167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0706"/>
                  <a:stretch/>
                </p:blipFill>
                <p:spPr>
                  <a:xfrm>
                    <a:off x="1143662" y="2286933"/>
                    <a:ext cx="229137" cy="269771"/>
                  </a:xfrm>
                  <a:prstGeom prst="rect">
                    <a:avLst/>
                  </a:pr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</p:pic>
              <p:pic>
                <p:nvPicPr>
                  <p:cNvPr id="169" name="그림 168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65058" y="2410528"/>
                    <a:ext cx="676225" cy="13488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5" name="TextBox 164"/>
                <p:cNvSpPr txBox="1"/>
                <p:nvPr/>
              </p:nvSpPr>
              <p:spPr>
                <a:xfrm>
                  <a:off x="904731" y="2434691"/>
                  <a:ext cx="1364740" cy="245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19510/19510</a:t>
                  </a:r>
                  <a:endParaRPr lang="ko-KR" altLang="en-US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70" name="그룹 169"/>
              <p:cNvGrpSpPr/>
              <p:nvPr/>
            </p:nvGrpSpPr>
            <p:grpSpPr>
              <a:xfrm>
                <a:off x="987281" y="3288667"/>
                <a:ext cx="1063769" cy="789291"/>
                <a:chOff x="904731" y="1668158"/>
                <a:chExt cx="1364740" cy="1011561"/>
              </a:xfrm>
            </p:grpSpPr>
            <p:pic>
              <p:nvPicPr>
                <p:cNvPr id="171" name="그림 17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5057" y="1668158"/>
                  <a:ext cx="848071" cy="848924"/>
                </a:xfrm>
                <a:prstGeom prst="rect">
                  <a:avLst/>
                </a:prstGeom>
              </p:spPr>
            </p:pic>
            <p:pic>
              <p:nvPicPr>
                <p:cNvPr id="172" name="그림 17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1283925" y="1796077"/>
                  <a:ext cx="579023" cy="546233"/>
                </a:xfrm>
                <a:prstGeom prst="ellipse">
                  <a:avLst/>
                </a:prstGeom>
              </p:spPr>
            </p:pic>
            <p:sp>
              <p:nvSpPr>
                <p:cNvPr id="173" name="TextBox 172"/>
                <p:cNvSpPr txBox="1"/>
                <p:nvPr/>
              </p:nvSpPr>
              <p:spPr>
                <a:xfrm>
                  <a:off x="1259200" y="2122098"/>
                  <a:ext cx="762075" cy="355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Lv.30</a:t>
                  </a:r>
                  <a:endParaRPr lang="ko-KR" alt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74" name="그룹 173"/>
                <p:cNvGrpSpPr/>
                <p:nvPr/>
              </p:nvGrpSpPr>
              <p:grpSpPr>
                <a:xfrm>
                  <a:off x="1172547" y="2343562"/>
                  <a:ext cx="833090" cy="321495"/>
                  <a:chOff x="1143662" y="2284820"/>
                  <a:chExt cx="722469" cy="271889"/>
                </a:xfrm>
              </p:grpSpPr>
              <p:pic>
                <p:nvPicPr>
                  <p:cNvPr id="176" name="그림 175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0706"/>
                  <a:stretch/>
                </p:blipFill>
                <p:spPr>
                  <a:xfrm>
                    <a:off x="1636994" y="2284820"/>
                    <a:ext cx="229137" cy="269771"/>
                  </a:xfrm>
                  <a:prstGeom prst="rect">
                    <a:avLst/>
                  </a:prstGeom>
                </p:spPr>
              </p:pic>
              <p:pic>
                <p:nvPicPr>
                  <p:cNvPr id="177" name="그림 176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152" r="6149"/>
                  <a:stretch/>
                </p:blipFill>
                <p:spPr>
                  <a:xfrm>
                    <a:off x="1165058" y="2286938"/>
                    <a:ext cx="569673" cy="269771"/>
                  </a:xfrm>
                  <a:prstGeom prst="rect">
                    <a:avLst/>
                  </a:prstGeom>
                </p:spPr>
              </p:pic>
              <p:pic>
                <p:nvPicPr>
                  <p:cNvPr id="178" name="그림 177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0706"/>
                  <a:stretch/>
                </p:blipFill>
                <p:spPr>
                  <a:xfrm>
                    <a:off x="1143662" y="2286933"/>
                    <a:ext cx="229137" cy="269771"/>
                  </a:xfrm>
                  <a:prstGeom prst="rect">
                    <a:avLst/>
                  </a:pr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</p:pic>
              <p:pic>
                <p:nvPicPr>
                  <p:cNvPr id="179" name="그림 178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65058" y="2410528"/>
                    <a:ext cx="676225" cy="13488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75" name="TextBox 174"/>
                <p:cNvSpPr txBox="1"/>
                <p:nvPr/>
              </p:nvSpPr>
              <p:spPr>
                <a:xfrm>
                  <a:off x="904731" y="2434691"/>
                  <a:ext cx="1364740" cy="245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19510/19510</a:t>
                  </a:r>
                  <a:endParaRPr lang="ko-KR" altLang="en-US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1229197" y="1827281"/>
                <a:ext cx="6054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</a:t>
                </a:r>
                <a:endParaRPr lang="ko-KR" altLang="en-US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213206" y="3395738"/>
                <a:ext cx="6054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208" y="3056665"/>
              <a:ext cx="1485121" cy="1660209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4176584" y="2926294"/>
              <a:ext cx="897924" cy="6738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5727048" y="2600796"/>
              <a:ext cx="897924" cy="6738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675296" y="2600810"/>
              <a:ext cx="897924" cy="673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687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348918" y="220050"/>
            <a:ext cx="9510695" cy="6119385"/>
            <a:chOff x="1348918" y="220050"/>
            <a:chExt cx="9510695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4334608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1409700"/>
              <a:ext cx="1219200" cy="1219200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1409700"/>
              <a:ext cx="1219200" cy="1219200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1409700"/>
              <a:ext cx="1219200" cy="1219200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2755406"/>
              <a:ext cx="1219200" cy="1219200"/>
            </a:xfrm>
            <a:prstGeom prst="rect">
              <a:avLst/>
            </a:prstGeom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2755406"/>
              <a:ext cx="1219200" cy="1219200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2755406"/>
              <a:ext cx="1219200" cy="1219200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4101112"/>
              <a:ext cx="1219200" cy="1219200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4101112"/>
              <a:ext cx="1219200" cy="1219200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4101112"/>
              <a:ext cx="1219200" cy="1219200"/>
            </a:xfrm>
            <a:prstGeom prst="rect">
              <a:avLst/>
            </a:prstGeom>
          </p:spPr>
        </p:pic>
        <p:sp>
          <p:nvSpPr>
            <p:cNvPr id="81" name="직사각형 80"/>
            <p:cNvSpPr/>
            <p:nvPr/>
          </p:nvSpPr>
          <p:spPr>
            <a:xfrm>
              <a:off x="6016181" y="1283194"/>
              <a:ext cx="4728019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853" y="1737933"/>
              <a:ext cx="1634669" cy="2791629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" r="3428"/>
            <a:stretch/>
          </p:blipFill>
          <p:spPr>
            <a:xfrm>
              <a:off x="6165030" y="2188578"/>
              <a:ext cx="1577341" cy="1925436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1477266"/>
              <a:ext cx="1173480" cy="1105914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2260165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조력자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524" y="4158251"/>
              <a:ext cx="275909" cy="275909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15" y="4158251"/>
              <a:ext cx="275909" cy="275909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740" y="4158251"/>
              <a:ext cx="275909" cy="275909"/>
            </a:xfrm>
            <a:prstGeom prst="rect">
              <a:avLst/>
            </a:prstGeom>
          </p:spPr>
        </p:pic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057" y="4158251"/>
              <a:ext cx="275909" cy="275909"/>
            </a:xfrm>
            <a:prstGeom prst="rect">
              <a:avLst/>
            </a:prstGeom>
          </p:spPr>
        </p:pic>
        <p:pic>
          <p:nvPicPr>
            <p:cNvPr id="93" name="그림 9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242" y="4158251"/>
              <a:ext cx="275909" cy="275909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1432560"/>
              <a:ext cx="1169710" cy="11582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1486716"/>
              <a:ext cx="1158241" cy="1104084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2312604"/>
              <a:ext cx="293436" cy="293436"/>
            </a:xfrm>
            <a:prstGeom prst="rect">
              <a:avLst/>
            </a:prstGeom>
          </p:spPr>
        </p:pic>
        <p:pic>
          <p:nvPicPr>
            <p:cNvPr id="94" name="그림 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2312604"/>
              <a:ext cx="293436" cy="293436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2312604"/>
              <a:ext cx="293436" cy="293436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2800112"/>
              <a:ext cx="1173480" cy="1105914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2755406"/>
              <a:ext cx="1169710" cy="11582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2809562"/>
              <a:ext cx="1158241" cy="1104084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4180884"/>
              <a:ext cx="1173480" cy="1105914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4136178"/>
              <a:ext cx="1169710" cy="1158240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4190334"/>
              <a:ext cx="1158241" cy="1104084"/>
            </a:xfrm>
            <a:prstGeom prst="rect">
              <a:avLst/>
            </a:prstGeom>
          </p:spPr>
        </p:pic>
        <p:pic>
          <p:nvPicPr>
            <p:cNvPr id="114" name="그림 11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4400550" y="5442739"/>
              <a:ext cx="1219200" cy="683741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3037842" y="5442739"/>
              <a:ext cx="1219200" cy="683741"/>
            </a:xfrm>
            <a:prstGeom prst="rect">
              <a:avLst/>
            </a:prstGeom>
          </p:spPr>
        </p:pic>
        <p:pic>
          <p:nvPicPr>
            <p:cNvPr id="122" name="그림 12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1704659" y="5442739"/>
              <a:ext cx="1219200" cy="683741"/>
            </a:xfrm>
            <a:prstGeom prst="rect">
              <a:avLst/>
            </a:prstGeom>
          </p:spPr>
        </p:pic>
        <p:pic>
          <p:nvPicPr>
            <p:cNvPr id="123" name="그림 1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62522"/>
            <a:stretch/>
          </p:blipFill>
          <p:spPr>
            <a:xfrm>
              <a:off x="1722120" y="5500238"/>
              <a:ext cx="1173480" cy="611002"/>
            </a:xfrm>
            <a:prstGeom prst="rect">
              <a:avLst/>
            </a:prstGeom>
          </p:spPr>
        </p:pic>
        <p:pic>
          <p:nvPicPr>
            <p:cNvPr id="124" name="그림 1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53423"/>
            <a:stretch/>
          </p:blipFill>
          <p:spPr>
            <a:xfrm>
              <a:off x="4411980" y="5455532"/>
              <a:ext cx="1169710" cy="663328"/>
            </a:xfrm>
            <a:prstGeom prst="rect">
              <a:avLst/>
            </a:prstGeom>
          </p:spPr>
        </p:pic>
        <p:pic>
          <p:nvPicPr>
            <p:cNvPr id="125" name="그림 124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t="1" r="14297" b="52980"/>
            <a:stretch/>
          </p:blipFill>
          <p:spPr>
            <a:xfrm>
              <a:off x="3070859" y="5509688"/>
              <a:ext cx="1158241" cy="601552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3593349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943527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260165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943527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260165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43527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5698848" y="1676401"/>
              <a:ext cx="150130" cy="30099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722121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7/10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07498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082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74987" y="4568530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소환가능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74987" y="5854875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6504768" y="1358282"/>
              <a:ext cx="3726627" cy="3053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7803275" y="1737934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기본 능력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8770796" y="1737934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625827" y="1720029"/>
              <a:ext cx="8466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339723" y="1720029"/>
              <a:ext cx="15198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r>
                <a:rPr lang="en-US" altLang="ko-KR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(+12,345)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1,500</a:t>
              </a:r>
              <a:r>
                <a:rPr lang="en-US" altLang="ko-KR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(+1,234)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1,320</a:t>
              </a:r>
              <a:r>
                <a:rPr lang="en-US" altLang="ko-KR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(+1,234)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29364" y="1769529"/>
              <a:ext cx="87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Lv.20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4" name="그림 1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3661172"/>
              <a:ext cx="293436" cy="293436"/>
            </a:xfrm>
            <a:prstGeom prst="rect">
              <a:avLst/>
            </a:prstGeom>
          </p:spPr>
        </p:pic>
        <p:pic>
          <p:nvPicPr>
            <p:cNvPr id="165" name="그림 16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3661172"/>
              <a:ext cx="293436" cy="293436"/>
            </a:xfrm>
            <a:prstGeom prst="rect">
              <a:avLst/>
            </a:prstGeom>
          </p:spPr>
        </p:pic>
        <p:pic>
          <p:nvPicPr>
            <p:cNvPr id="166" name="그림 1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3661172"/>
              <a:ext cx="293436" cy="293436"/>
            </a:xfrm>
            <a:prstGeom prst="rect">
              <a:avLst/>
            </a:prstGeom>
          </p:spPr>
        </p:pic>
        <p:pic>
          <p:nvPicPr>
            <p:cNvPr id="167" name="그림 1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5008602"/>
              <a:ext cx="293436" cy="293436"/>
            </a:xfrm>
            <a:prstGeom prst="rect">
              <a:avLst/>
            </a:prstGeom>
          </p:spPr>
        </p:pic>
        <p:pic>
          <p:nvPicPr>
            <p:cNvPr id="168" name="그림 16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5008602"/>
              <a:ext cx="293436" cy="293436"/>
            </a:xfrm>
            <a:prstGeom prst="rect">
              <a:avLst/>
            </a:prstGeom>
          </p:spPr>
        </p:pic>
        <p:pic>
          <p:nvPicPr>
            <p:cNvPr id="169" name="그림 16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5008602"/>
              <a:ext cx="293436" cy="293436"/>
            </a:xfrm>
            <a:prstGeom prst="rect">
              <a:avLst/>
            </a:prstGeom>
          </p:spPr>
        </p:pic>
        <p:sp>
          <p:nvSpPr>
            <p:cNvPr id="170" name="직사각형 169"/>
            <p:cNvSpPr/>
            <p:nvPr/>
          </p:nvSpPr>
          <p:spPr>
            <a:xfrm>
              <a:off x="7803275" y="2628900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능력치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증가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8770796" y="2628900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716445" y="2610995"/>
              <a:ext cx="12407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9875520" y="2610995"/>
              <a:ext cx="7924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15.2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9.7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8.3</a:t>
              </a: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6820669" y="5531695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6820669" y="5531695"/>
              <a:ext cx="1746106" cy="280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820669" y="5447332"/>
              <a:ext cx="27058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103 / 150</a:t>
              </a: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9602676" y="5457581"/>
              <a:ext cx="1017971" cy="4154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승급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820669" y="4897037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820669" y="4897037"/>
              <a:ext cx="1746106" cy="28038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818889" y="4812674"/>
              <a:ext cx="27075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52%</a:t>
              </a: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9602676" y="4822923"/>
              <a:ext cx="1017971" cy="4154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레벨업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7804493" y="3519243"/>
              <a:ext cx="966304" cy="9899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스킬 정보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8770796" y="3516420"/>
              <a:ext cx="1897204" cy="9927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0" name="그림 18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035" y="1806881"/>
              <a:ext cx="279312" cy="286295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6143737" y="5359230"/>
              <a:ext cx="586167" cy="574402"/>
              <a:chOff x="6131103" y="5419998"/>
              <a:chExt cx="586167" cy="574402"/>
            </a:xfrm>
          </p:grpSpPr>
          <p:sp>
            <p:nvSpPr>
              <p:cNvPr id="118" name="대각선 방향의 모서리가 잘린 사각형 117"/>
              <p:cNvSpPr/>
              <p:nvPr/>
            </p:nvSpPr>
            <p:spPr>
              <a:xfrm>
                <a:off x="6131206" y="5419998"/>
                <a:ext cx="586064" cy="574402"/>
              </a:xfrm>
              <a:prstGeom prst="snip2DiagRect">
                <a:avLst>
                  <a:gd name="adj1" fmla="val 0"/>
                  <a:gd name="adj2" fmla="val 33485"/>
                </a:avLst>
              </a:prstGeom>
              <a:solidFill>
                <a:srgbClr val="7030A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19" name="그림 118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6131103" y="5419998"/>
                <a:ext cx="576787" cy="559561"/>
              </a:xfrm>
              <a:prstGeom prst="snip2DiagRect">
                <a:avLst>
                  <a:gd name="adj1" fmla="val 0"/>
                  <a:gd name="adj2" fmla="val 34589"/>
                </a:avLst>
              </a:prstGeom>
            </p:spPr>
          </p:pic>
        </p:grpSp>
        <p:sp>
          <p:nvSpPr>
            <p:cNvPr id="95" name="직사각형 94"/>
            <p:cNvSpPr/>
            <p:nvPr/>
          </p:nvSpPr>
          <p:spPr>
            <a:xfrm>
              <a:off x="1590675" y="772080"/>
              <a:ext cx="1901825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3593349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사용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r>
                <a:rPr lang="ko-KR" altLang="en-US" dirty="0">
                  <a:solidFill>
                    <a:schemeClr val="bg1"/>
                  </a:solidFill>
                </a:rPr>
                <a:t>등록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940340" y="4837974"/>
              <a:ext cx="87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Lv.20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5474" y="3538209"/>
              <a:ext cx="300841" cy="300841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211" y="3852699"/>
              <a:ext cx="310592" cy="310592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9126315" y="3517809"/>
              <a:ext cx="124070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여신의 분노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126315" y="3819206"/>
              <a:ext cx="1240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화살비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5596023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</a:rPr>
                <a:t>조력자 조각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7570657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업적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49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348918" y="220050"/>
            <a:ext cx="9510695" cy="6119385"/>
            <a:chOff x="1348918" y="220050"/>
            <a:chExt cx="9510695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4334608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1409700"/>
              <a:ext cx="1219200" cy="1219200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1409700"/>
              <a:ext cx="1219200" cy="1219200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1409700"/>
              <a:ext cx="1219200" cy="1219200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2755406"/>
              <a:ext cx="1219200" cy="1219200"/>
            </a:xfrm>
            <a:prstGeom prst="rect">
              <a:avLst/>
            </a:prstGeom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2755406"/>
              <a:ext cx="1219200" cy="1219200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2755406"/>
              <a:ext cx="1219200" cy="1219200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4101112"/>
              <a:ext cx="1219200" cy="1219200"/>
            </a:xfrm>
            <a:prstGeom prst="rect">
              <a:avLst/>
            </a:prstGeom>
            <a:effectLst>
              <a:glow rad="101600">
                <a:srgbClr val="FF0000">
                  <a:alpha val="60000"/>
                </a:srgbClr>
              </a:glow>
            </a:effectLst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4101112"/>
              <a:ext cx="1219200" cy="1219200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4101112"/>
              <a:ext cx="1219200" cy="1219200"/>
            </a:xfrm>
            <a:prstGeom prst="rect">
              <a:avLst/>
            </a:prstGeom>
          </p:spPr>
        </p:pic>
        <p:sp>
          <p:nvSpPr>
            <p:cNvPr id="81" name="직사각형 80"/>
            <p:cNvSpPr/>
            <p:nvPr/>
          </p:nvSpPr>
          <p:spPr>
            <a:xfrm>
              <a:off x="6016181" y="1283194"/>
              <a:ext cx="4728019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853" y="1737933"/>
              <a:ext cx="1634669" cy="2791629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" r="3428"/>
            <a:stretch/>
          </p:blipFill>
          <p:spPr>
            <a:xfrm>
              <a:off x="6165030" y="2188578"/>
              <a:ext cx="1577341" cy="1925436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1477266"/>
              <a:ext cx="1173480" cy="1105914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2260165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조력자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524" y="4158251"/>
              <a:ext cx="275909" cy="275909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15" y="4158251"/>
              <a:ext cx="275909" cy="275909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740" y="4158251"/>
              <a:ext cx="275909" cy="275909"/>
            </a:xfrm>
            <a:prstGeom prst="rect">
              <a:avLst/>
            </a:prstGeom>
          </p:spPr>
        </p:pic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057" y="4158251"/>
              <a:ext cx="275909" cy="275909"/>
            </a:xfrm>
            <a:prstGeom prst="rect">
              <a:avLst/>
            </a:prstGeom>
          </p:spPr>
        </p:pic>
        <p:pic>
          <p:nvPicPr>
            <p:cNvPr id="93" name="그림 9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242" y="4158251"/>
              <a:ext cx="275909" cy="275909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1432560"/>
              <a:ext cx="1169710" cy="11582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1486716"/>
              <a:ext cx="1158241" cy="1104084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2312604"/>
              <a:ext cx="293436" cy="293436"/>
            </a:xfrm>
            <a:prstGeom prst="rect">
              <a:avLst/>
            </a:prstGeom>
          </p:spPr>
        </p:pic>
        <p:pic>
          <p:nvPicPr>
            <p:cNvPr id="94" name="그림 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2312604"/>
              <a:ext cx="293436" cy="293436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2312604"/>
              <a:ext cx="293436" cy="293436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2800112"/>
              <a:ext cx="1173480" cy="1105914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2755406"/>
              <a:ext cx="1169710" cy="11582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2809562"/>
              <a:ext cx="1158241" cy="1104084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4180884"/>
              <a:ext cx="1173480" cy="1105914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4136178"/>
              <a:ext cx="1169710" cy="1158240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4190334"/>
              <a:ext cx="1158241" cy="1104084"/>
            </a:xfrm>
            <a:prstGeom prst="rect">
              <a:avLst/>
            </a:prstGeom>
          </p:spPr>
        </p:pic>
        <p:pic>
          <p:nvPicPr>
            <p:cNvPr id="114" name="그림 11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4400550" y="5442739"/>
              <a:ext cx="1219200" cy="683741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3037842" y="5442739"/>
              <a:ext cx="1219200" cy="683741"/>
            </a:xfrm>
            <a:prstGeom prst="rect">
              <a:avLst/>
            </a:prstGeom>
          </p:spPr>
        </p:pic>
        <p:pic>
          <p:nvPicPr>
            <p:cNvPr id="122" name="그림 12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1704659" y="5442739"/>
              <a:ext cx="1219200" cy="683741"/>
            </a:xfrm>
            <a:prstGeom prst="rect">
              <a:avLst/>
            </a:prstGeom>
          </p:spPr>
        </p:pic>
        <p:pic>
          <p:nvPicPr>
            <p:cNvPr id="123" name="그림 1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62522"/>
            <a:stretch/>
          </p:blipFill>
          <p:spPr>
            <a:xfrm>
              <a:off x="1722120" y="5500238"/>
              <a:ext cx="1173480" cy="611002"/>
            </a:xfrm>
            <a:prstGeom prst="rect">
              <a:avLst/>
            </a:prstGeom>
          </p:spPr>
        </p:pic>
        <p:pic>
          <p:nvPicPr>
            <p:cNvPr id="124" name="그림 1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53423"/>
            <a:stretch/>
          </p:blipFill>
          <p:spPr>
            <a:xfrm>
              <a:off x="4411980" y="5455532"/>
              <a:ext cx="1169710" cy="663328"/>
            </a:xfrm>
            <a:prstGeom prst="rect">
              <a:avLst/>
            </a:prstGeom>
          </p:spPr>
        </p:pic>
        <p:pic>
          <p:nvPicPr>
            <p:cNvPr id="125" name="그림 124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t="1" r="14297" b="52980"/>
            <a:stretch/>
          </p:blipFill>
          <p:spPr>
            <a:xfrm>
              <a:off x="3070859" y="5509688"/>
              <a:ext cx="1158241" cy="601552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3593349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943527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260165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943527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260165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43527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5698848" y="1676401"/>
              <a:ext cx="150130" cy="3009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722121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7/10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07498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082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74987" y="4568530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</a:t>
              </a:r>
              <a:endParaRPr lang="ko-KR" altLang="en-US" sz="1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74987" y="5854875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6504768" y="1358282"/>
              <a:ext cx="3726627" cy="3053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7803275" y="1737934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기본 능력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8770796" y="1737934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625827" y="1720029"/>
              <a:ext cx="8466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339723" y="1720029"/>
              <a:ext cx="15198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r>
                <a:rPr lang="en-US" altLang="ko-KR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(+12,345)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1,500</a:t>
              </a:r>
              <a:r>
                <a:rPr lang="en-US" altLang="ko-KR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(+1,234)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1,320</a:t>
              </a:r>
              <a:r>
                <a:rPr lang="en-US" altLang="ko-KR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(+1,234)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29364" y="1769529"/>
              <a:ext cx="87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4" name="그림 1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3661172"/>
              <a:ext cx="293436" cy="293436"/>
            </a:xfrm>
            <a:prstGeom prst="rect">
              <a:avLst/>
            </a:prstGeom>
          </p:spPr>
        </p:pic>
        <p:pic>
          <p:nvPicPr>
            <p:cNvPr id="165" name="그림 16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3661172"/>
              <a:ext cx="293436" cy="293436"/>
            </a:xfrm>
            <a:prstGeom prst="rect">
              <a:avLst/>
            </a:prstGeom>
          </p:spPr>
        </p:pic>
        <p:pic>
          <p:nvPicPr>
            <p:cNvPr id="166" name="그림 1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3661172"/>
              <a:ext cx="293436" cy="293436"/>
            </a:xfrm>
            <a:prstGeom prst="rect">
              <a:avLst/>
            </a:prstGeom>
          </p:spPr>
        </p:pic>
        <p:pic>
          <p:nvPicPr>
            <p:cNvPr id="167" name="그림 1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5008602"/>
              <a:ext cx="293436" cy="293436"/>
            </a:xfrm>
            <a:prstGeom prst="rect">
              <a:avLst/>
            </a:prstGeom>
          </p:spPr>
        </p:pic>
        <p:pic>
          <p:nvPicPr>
            <p:cNvPr id="168" name="그림 16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5008602"/>
              <a:ext cx="293436" cy="293436"/>
            </a:xfrm>
            <a:prstGeom prst="rect">
              <a:avLst/>
            </a:prstGeom>
          </p:spPr>
        </p:pic>
        <p:pic>
          <p:nvPicPr>
            <p:cNvPr id="169" name="그림 16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5008602"/>
              <a:ext cx="293436" cy="293436"/>
            </a:xfrm>
            <a:prstGeom prst="rect">
              <a:avLst/>
            </a:prstGeom>
          </p:spPr>
        </p:pic>
        <p:sp>
          <p:nvSpPr>
            <p:cNvPr id="170" name="직사각형 169"/>
            <p:cNvSpPr/>
            <p:nvPr/>
          </p:nvSpPr>
          <p:spPr>
            <a:xfrm>
              <a:off x="7803275" y="2628900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능력치</a:t>
              </a:r>
              <a:endParaRPr lang="en-US" altLang="ko-K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증가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8770796" y="2628900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716445" y="2610995"/>
              <a:ext cx="12407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9875520" y="2610995"/>
              <a:ext cx="7924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15.2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9.7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8.3</a:t>
              </a: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6820669" y="5531695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6820669" y="5531695"/>
              <a:ext cx="1746106" cy="280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820669" y="5447332"/>
              <a:ext cx="27058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103 / 150</a:t>
              </a: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9602676" y="5457581"/>
              <a:ext cx="1017971" cy="4154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승급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820669" y="4897037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820668" y="4897037"/>
              <a:ext cx="2680705" cy="28038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818890" y="4812674"/>
              <a:ext cx="270758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MAX</a:t>
              </a: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9602676" y="4822923"/>
              <a:ext cx="1017971" cy="4154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레벨업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7804493" y="3519243"/>
              <a:ext cx="966304" cy="9899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스킬 정보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8770796" y="3516420"/>
              <a:ext cx="1897204" cy="9927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5" name="그림 18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5474" y="3538209"/>
              <a:ext cx="300841" cy="300841"/>
            </a:xfrm>
            <a:prstGeom prst="rect">
              <a:avLst/>
            </a:prstGeom>
          </p:spPr>
        </p:pic>
        <p:pic>
          <p:nvPicPr>
            <p:cNvPr id="186" name="그림 18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211" y="3852699"/>
              <a:ext cx="310592" cy="310592"/>
            </a:xfrm>
            <a:prstGeom prst="rect">
              <a:avLst/>
            </a:prstGeom>
          </p:spPr>
        </p:pic>
        <p:sp>
          <p:nvSpPr>
            <p:cNvPr id="187" name="TextBox 186"/>
            <p:cNvSpPr txBox="1"/>
            <p:nvPr/>
          </p:nvSpPr>
          <p:spPr>
            <a:xfrm>
              <a:off x="9126315" y="3517809"/>
              <a:ext cx="124070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여신의 분노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0" name="그림 18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035" y="1806881"/>
              <a:ext cx="279312" cy="286295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811" y="1248586"/>
              <a:ext cx="4543774" cy="4944843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3298893" y="141529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상세정보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04" name="그림 10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933" y="1839814"/>
              <a:ext cx="4048597" cy="4183855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1840597" y="1790010"/>
              <a:ext cx="1467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2"/>
                  </a:solidFill>
                </a:rPr>
                <a:t>&gt;&gt; </a:t>
              </a:r>
              <a:r>
                <a:rPr lang="ko-KR" altLang="en-US" sz="1400" b="1" dirty="0" smtClean="0">
                  <a:solidFill>
                    <a:schemeClr val="accent2"/>
                  </a:solidFill>
                </a:rPr>
                <a:t>조력자 설명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859880" y="2045147"/>
              <a:ext cx="3798249" cy="52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후방의 물리 딜러</a:t>
              </a:r>
              <a:r>
                <a: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강력한 단일 및 광역 피해를 입힙니다</a:t>
              </a:r>
              <a:r>
                <a: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ko-KR" altLang="en-US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하지만 근거리 공격에 약합니다</a:t>
              </a:r>
              <a:r>
                <a:rPr lang="en-US" altLang="ko-KR" sz="1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40597" y="4298069"/>
              <a:ext cx="1467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2"/>
                  </a:solidFill>
                </a:rPr>
                <a:t>&gt;&gt; </a:t>
              </a:r>
              <a:r>
                <a:rPr lang="ko-KR" altLang="en-US" sz="1400" b="1" dirty="0" smtClean="0">
                  <a:solidFill>
                    <a:schemeClr val="accent2"/>
                  </a:solidFill>
                </a:rPr>
                <a:t>조력자 속성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858725" y="4553263"/>
              <a:ext cx="801823" cy="1546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공격력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공격 속도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치명타 확률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치명타 세기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치명타 저항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방어력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피해 감소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707650" y="4553263"/>
              <a:ext cx="851515" cy="1546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900" b="1" dirty="0" smtClean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 smtClean="0">
                  <a:solidFill>
                    <a:schemeClr val="bg1"/>
                  </a:solidFill>
                </a:rPr>
                <a:t>123,456,789</a:t>
              </a:r>
              <a:endParaRPr lang="en-US" altLang="ko-K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820553" y="4553263"/>
              <a:ext cx="1072730" cy="1546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생명력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생명력 회복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활력도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err="1" smtClean="0">
                  <a:solidFill>
                    <a:schemeClr val="bg1"/>
                  </a:solidFill>
                </a:rPr>
                <a:t>회피율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상태 이상 저항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스킬 재사용 시간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</a:rPr>
                <a:t>이동 속도</a:t>
              </a:r>
              <a:endParaRPr lang="en-US" altLang="ko-KR" sz="9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952753" y="4553263"/>
              <a:ext cx="851515" cy="1546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900" b="1" dirty="0" smtClean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</a:rPr>
                <a:t>123,456,789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900" b="1" dirty="0" smtClean="0">
                  <a:solidFill>
                    <a:schemeClr val="bg1"/>
                  </a:solidFill>
                </a:rPr>
                <a:t>123,456,789</a:t>
              </a:r>
              <a:endParaRPr lang="en-US" altLang="ko-K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840597" y="2617754"/>
              <a:ext cx="1888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2"/>
                  </a:solidFill>
                </a:rPr>
                <a:t>&gt;&gt; </a:t>
              </a:r>
              <a:r>
                <a:rPr lang="ko-KR" altLang="en-US" sz="1400" b="1" dirty="0" smtClean="0">
                  <a:solidFill>
                    <a:schemeClr val="accent2"/>
                  </a:solidFill>
                </a:rPr>
                <a:t>조력자 스킬 설명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40007" y="2858793"/>
              <a:ext cx="34162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여신의 분노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9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쿨타임</a:t>
              </a: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초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아군 캐릭터의 방어력이 </a:t>
              </a:r>
              <a:r>
                <a:rPr lang="en-US" altLang="ko-KR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150% </a:t>
              </a: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증가한다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240007" y="3302531"/>
              <a:ext cx="34162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화살비</a:t>
              </a: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9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쿨타임</a:t>
              </a:r>
              <a:r>
                <a:rPr lang="ko-KR" altLang="en-US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초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적을 향해 화살을 발사하여 공격력의 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150% </a:t>
              </a: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피해를 입힌다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240007" y="3742434"/>
              <a:ext cx="341625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어스퀘이크</a:t>
              </a: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9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쿨타임</a:t>
              </a:r>
              <a:r>
                <a:rPr lang="ko-KR" altLang="en-US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r>
                <a:rPr lang="ko-KR" altLang="en-US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초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적을 향해 지축을 뒤흔들며 공격력의 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200% </a:t>
              </a:r>
              <a:r>
                <a:rPr lang="ko-KR" altLang="en-US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피해를 입힌다</a:t>
              </a:r>
              <a:r>
                <a:rPr lang="en-US" altLang="ko-KR" sz="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grpSp>
          <p:nvGrpSpPr>
            <p:cNvPr id="118" name="그룹 117"/>
            <p:cNvGrpSpPr/>
            <p:nvPr/>
          </p:nvGrpSpPr>
          <p:grpSpPr>
            <a:xfrm>
              <a:off x="6143737" y="5359230"/>
              <a:ext cx="586167" cy="574402"/>
              <a:chOff x="6131103" y="5419998"/>
              <a:chExt cx="586167" cy="574402"/>
            </a:xfrm>
          </p:grpSpPr>
          <p:sp>
            <p:nvSpPr>
              <p:cNvPr id="119" name="대각선 방향의 모서리가 잘린 사각형 118"/>
              <p:cNvSpPr/>
              <p:nvPr/>
            </p:nvSpPr>
            <p:spPr>
              <a:xfrm>
                <a:off x="6131206" y="5419998"/>
                <a:ext cx="586064" cy="574402"/>
              </a:xfrm>
              <a:prstGeom prst="snip2DiagRect">
                <a:avLst>
                  <a:gd name="adj1" fmla="val 0"/>
                  <a:gd name="adj2" fmla="val 33485"/>
                </a:avLst>
              </a:prstGeom>
              <a:solidFill>
                <a:srgbClr val="7030A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6131103" y="5419998"/>
                <a:ext cx="576787" cy="559561"/>
              </a:xfrm>
              <a:prstGeom prst="snip2DiagRect">
                <a:avLst>
                  <a:gd name="adj1" fmla="val 0"/>
                  <a:gd name="adj2" fmla="val 34589"/>
                </a:avLst>
              </a:prstGeom>
            </p:spPr>
          </p:pic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511" y="1381941"/>
              <a:ext cx="404923" cy="356332"/>
            </a:xfrm>
            <a:prstGeom prst="rect">
              <a:avLst/>
            </a:prstGeom>
          </p:spPr>
        </p:pic>
        <p:sp>
          <p:nvSpPr>
            <p:cNvPr id="126" name="직사각형 125"/>
            <p:cNvSpPr/>
            <p:nvPr/>
          </p:nvSpPr>
          <p:spPr>
            <a:xfrm>
              <a:off x="1590675" y="772080"/>
              <a:ext cx="1901825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3593349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사용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r>
                <a:rPr lang="ko-KR" altLang="en-US" dirty="0">
                  <a:solidFill>
                    <a:schemeClr val="bg1"/>
                  </a:solidFill>
                </a:rPr>
                <a:t>등록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940340" y="4837974"/>
              <a:ext cx="87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0" name="그림 1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211" y="4174560"/>
              <a:ext cx="310592" cy="310592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9126315" y="3819206"/>
              <a:ext cx="1240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화살비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126315" y="4150636"/>
              <a:ext cx="1240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어스퀘이크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그림 1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672" y="2960383"/>
              <a:ext cx="300841" cy="300841"/>
            </a:xfrm>
            <a:prstGeom prst="rect">
              <a:avLst/>
            </a:prstGeom>
          </p:spPr>
        </p:pic>
        <p:pic>
          <p:nvPicPr>
            <p:cNvPr id="134" name="그림 1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017" y="3398274"/>
              <a:ext cx="310592" cy="310592"/>
            </a:xfrm>
            <a:prstGeom prst="rect">
              <a:avLst/>
            </a:prstGeom>
          </p:spPr>
        </p:pic>
        <p:pic>
          <p:nvPicPr>
            <p:cNvPr id="135" name="그림 13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041" y="3842019"/>
              <a:ext cx="310592" cy="310592"/>
            </a:xfrm>
            <a:prstGeom prst="rect">
              <a:avLst/>
            </a:prstGeom>
          </p:spPr>
        </p:pic>
        <p:sp>
          <p:nvSpPr>
            <p:cNvPr id="148" name="직사각형 147"/>
            <p:cNvSpPr/>
            <p:nvPr/>
          </p:nvSpPr>
          <p:spPr>
            <a:xfrm>
              <a:off x="5596023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</a:rPr>
                <a:t>조력자 조각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7570657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업적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09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348918" y="220050"/>
            <a:ext cx="9510695" cy="6119385"/>
            <a:chOff x="1348918" y="220050"/>
            <a:chExt cx="9510695" cy="6119385"/>
          </a:xfrm>
        </p:grpSpPr>
        <p:grpSp>
          <p:nvGrpSpPr>
            <p:cNvPr id="146" name="그룹 145"/>
            <p:cNvGrpSpPr/>
            <p:nvPr/>
          </p:nvGrpSpPr>
          <p:grpSpPr>
            <a:xfrm>
              <a:off x="1348918" y="220050"/>
              <a:ext cx="9510695" cy="6119385"/>
              <a:chOff x="1348918" y="220050"/>
              <a:chExt cx="9510695" cy="6119385"/>
            </a:xfrm>
          </p:grpSpPr>
          <p:sp>
            <p:nvSpPr>
              <p:cNvPr id="147" name="직사각형 146"/>
              <p:cNvSpPr/>
              <p:nvPr/>
            </p:nvSpPr>
            <p:spPr>
              <a:xfrm>
                <a:off x="1348918" y="628941"/>
                <a:ext cx="9510593" cy="571049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직사각형 147"/>
              <p:cNvSpPr/>
              <p:nvPr/>
            </p:nvSpPr>
            <p:spPr>
              <a:xfrm>
                <a:off x="1590675" y="1283194"/>
                <a:ext cx="4334608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9" name="그림 14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918" y="220050"/>
                <a:ext cx="9510593" cy="426201"/>
              </a:xfrm>
              <a:prstGeom prst="rect">
                <a:avLst/>
              </a:prstGeom>
            </p:spPr>
          </p:pic>
          <p:pic>
            <p:nvPicPr>
              <p:cNvPr id="150" name="그림 1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1" name="그림 1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6" name="그림 15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7" name="그림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275540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58" name="그림 15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275540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91" name="그림 19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275540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92" name="그림 19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4101112"/>
                <a:ext cx="1219200" cy="1219200"/>
              </a:xfrm>
              <a:prstGeom prst="rect">
                <a:avLst/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193" name="그림 19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410111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194" name="그림 19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4101112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95" name="직사각형 194"/>
              <p:cNvSpPr/>
              <p:nvPr/>
            </p:nvSpPr>
            <p:spPr>
              <a:xfrm>
                <a:off x="6016181" y="1283194"/>
                <a:ext cx="4728019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6" name="그림 19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53" y="1737933"/>
                <a:ext cx="1634669" cy="2791629"/>
              </a:xfrm>
              <a:prstGeom prst="rect">
                <a:avLst/>
              </a:prstGeom>
            </p:spPr>
          </p:pic>
          <p:pic>
            <p:nvPicPr>
              <p:cNvPr id="197" name="그림 19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2" r="3428"/>
              <a:stretch/>
            </p:blipFill>
            <p:spPr>
              <a:xfrm>
                <a:off x="6165030" y="2188578"/>
                <a:ext cx="1577341" cy="1925436"/>
              </a:xfrm>
              <a:prstGeom prst="rect">
                <a:avLst/>
              </a:prstGeom>
            </p:spPr>
          </p:pic>
          <p:pic>
            <p:nvPicPr>
              <p:cNvPr id="198" name="그림 19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1477266"/>
                <a:ext cx="1173480" cy="1105914"/>
              </a:xfrm>
              <a:prstGeom prst="rect">
                <a:avLst/>
              </a:prstGeom>
            </p:spPr>
          </p:pic>
          <p:sp>
            <p:nvSpPr>
              <p:cNvPr id="199" name="TextBox 198"/>
              <p:cNvSpPr txBox="1"/>
              <p:nvPr/>
            </p:nvSpPr>
            <p:spPr>
              <a:xfrm>
                <a:off x="2260165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1965960" y="259608"/>
                <a:ext cx="88392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조력자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01" name="그림 20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524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02" name="그림 20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715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03" name="그림 20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740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04" name="그림 20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057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05" name="그림 20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242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06" name="그림 20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1432560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207" name="그림 206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1486716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208" name="그림 20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10" name="그림 20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11" name="그림 2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12" name="그림 211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2800112"/>
                <a:ext cx="1173480" cy="1105914"/>
              </a:xfrm>
              <a:prstGeom prst="rect">
                <a:avLst/>
              </a:prstGeom>
            </p:spPr>
          </p:pic>
          <p:pic>
            <p:nvPicPr>
              <p:cNvPr id="213" name="그림 212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2755406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214" name="그림 213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2809562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218" name="그림 2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4180884"/>
                <a:ext cx="1173480" cy="1105914"/>
              </a:xfrm>
              <a:prstGeom prst="rect">
                <a:avLst/>
              </a:prstGeom>
            </p:spPr>
          </p:pic>
          <p:pic>
            <p:nvPicPr>
              <p:cNvPr id="219" name="그림 21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4136178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220" name="그림 219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4190334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221" name="그림 220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4400550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223" name="그림 222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3037842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224" name="그림 223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1704659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225" name="그림 2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62522"/>
              <a:stretch/>
            </p:blipFill>
            <p:spPr>
              <a:xfrm>
                <a:off x="1722120" y="5500238"/>
                <a:ext cx="1173480" cy="611002"/>
              </a:xfrm>
              <a:prstGeom prst="rect">
                <a:avLst/>
              </a:prstGeom>
            </p:spPr>
          </p:pic>
          <p:pic>
            <p:nvPicPr>
              <p:cNvPr id="226" name="그림 22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53423"/>
              <a:stretch/>
            </p:blipFill>
            <p:spPr>
              <a:xfrm>
                <a:off x="4411980" y="5455532"/>
                <a:ext cx="1169710" cy="663328"/>
              </a:xfrm>
              <a:prstGeom prst="rect">
                <a:avLst/>
              </a:prstGeom>
            </p:spPr>
          </p:pic>
          <p:pic>
            <p:nvPicPr>
              <p:cNvPr id="227" name="그림 226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t="1" r="14297" b="52980"/>
              <a:stretch/>
            </p:blipFill>
            <p:spPr>
              <a:xfrm>
                <a:off x="3070859" y="5509688"/>
                <a:ext cx="1158241" cy="601552"/>
              </a:xfrm>
              <a:prstGeom prst="rect">
                <a:avLst/>
              </a:prstGeom>
            </p:spPr>
          </p:pic>
          <p:sp>
            <p:nvSpPr>
              <p:cNvPr id="228" name="TextBox 227"/>
              <p:cNvSpPr txBox="1"/>
              <p:nvPr/>
            </p:nvSpPr>
            <p:spPr>
              <a:xfrm>
                <a:off x="3593349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4943527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260165" y="4099207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4943527" y="4099207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2260165" y="5492543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4943527" y="5492543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3" name="직사각형 242"/>
              <p:cNvSpPr/>
              <p:nvPr/>
            </p:nvSpPr>
            <p:spPr>
              <a:xfrm>
                <a:off x="5698848" y="1676401"/>
                <a:ext cx="150130" cy="3009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1722121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3074987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4400827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0/10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3074987" y="4568530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>
                    <a:solidFill>
                      <a:srgbClr val="FFFF00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소환가능</a:t>
                </a:r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3074987" y="5854875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9" name="직사각형 248"/>
              <p:cNvSpPr/>
              <p:nvPr/>
            </p:nvSpPr>
            <p:spPr>
              <a:xfrm>
                <a:off x="6504768" y="1358282"/>
                <a:ext cx="3726627" cy="3053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0" name="직사각형 249"/>
              <p:cNvSpPr/>
              <p:nvPr/>
            </p:nvSpPr>
            <p:spPr>
              <a:xfrm>
                <a:off x="7803275" y="1737934"/>
                <a:ext cx="967521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기본 능력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1" name="직사각형 250"/>
              <p:cNvSpPr/>
              <p:nvPr/>
            </p:nvSpPr>
            <p:spPr>
              <a:xfrm>
                <a:off x="8770796" y="1737934"/>
                <a:ext cx="1897204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8625827" y="1720029"/>
                <a:ext cx="8466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체력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방어력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339723" y="1720029"/>
                <a:ext cx="15198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12,345</a:t>
                </a:r>
                <a:r>
                  <a:rPr lang="en-US" altLang="ko-KR" sz="1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(+12,345)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1,500</a:t>
                </a:r>
                <a:r>
                  <a:rPr lang="en-US" altLang="ko-KR" sz="1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(+1,234)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1,320</a:t>
                </a:r>
                <a:r>
                  <a:rPr lang="en-US" altLang="ko-KR" sz="1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(+1,234)</a:t>
                </a: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6929364" y="1769529"/>
                <a:ext cx="87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55" name="그림 2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56" name="그림 25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57" name="그림 25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58" name="그림 25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500860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59" name="그림 25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500860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85" name="그림 28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5008602"/>
                <a:ext cx="293436" cy="293436"/>
              </a:xfrm>
              <a:prstGeom prst="rect">
                <a:avLst/>
              </a:prstGeom>
            </p:spPr>
          </p:pic>
          <p:sp>
            <p:nvSpPr>
              <p:cNvPr id="286" name="직사각형 285"/>
              <p:cNvSpPr/>
              <p:nvPr/>
            </p:nvSpPr>
            <p:spPr>
              <a:xfrm>
                <a:off x="7803275" y="2628900"/>
                <a:ext cx="967521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능력치</a:t>
                </a:r>
                <a:endPara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증가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" name="직사각형 286"/>
              <p:cNvSpPr/>
              <p:nvPr/>
            </p:nvSpPr>
            <p:spPr>
              <a:xfrm>
                <a:off x="8770796" y="2628900"/>
                <a:ext cx="1897204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8716445" y="2610995"/>
                <a:ext cx="12407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체력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방어력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9875520" y="2610995"/>
                <a:ext cx="792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15.2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9.7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8.3</a:t>
                </a:r>
              </a:p>
            </p:txBody>
          </p:sp>
          <p:sp>
            <p:nvSpPr>
              <p:cNvPr id="290" name="직사각형 289"/>
              <p:cNvSpPr/>
              <p:nvPr/>
            </p:nvSpPr>
            <p:spPr>
              <a:xfrm>
                <a:off x="6820669" y="5531695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1" name="직사각형 290"/>
              <p:cNvSpPr/>
              <p:nvPr/>
            </p:nvSpPr>
            <p:spPr>
              <a:xfrm>
                <a:off x="6820669" y="5531695"/>
                <a:ext cx="1746106" cy="28038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820669" y="5447332"/>
                <a:ext cx="270580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103 / 150</a:t>
                </a:r>
              </a:p>
            </p:txBody>
          </p:sp>
          <p:sp>
            <p:nvSpPr>
              <p:cNvPr id="293" name="직사각형 292"/>
              <p:cNvSpPr/>
              <p:nvPr/>
            </p:nvSpPr>
            <p:spPr>
              <a:xfrm>
                <a:off x="9602676" y="5457581"/>
                <a:ext cx="1017971" cy="41549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승급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94" name="그림 29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9559" y="4861105"/>
                <a:ext cx="454402" cy="335392"/>
              </a:xfrm>
              <a:prstGeom prst="rect">
                <a:avLst/>
              </a:prstGeom>
            </p:spPr>
          </p:pic>
          <p:sp>
            <p:nvSpPr>
              <p:cNvPr id="295" name="직사각형 294"/>
              <p:cNvSpPr/>
              <p:nvPr/>
            </p:nvSpPr>
            <p:spPr>
              <a:xfrm>
                <a:off x="6820669" y="4897037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6" name="직사각형 295"/>
              <p:cNvSpPr/>
              <p:nvPr/>
            </p:nvSpPr>
            <p:spPr>
              <a:xfrm>
                <a:off x="6820669" y="4897037"/>
                <a:ext cx="1746106" cy="28038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6818889" y="4812674"/>
                <a:ext cx="270758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52%</a:t>
                </a:r>
              </a:p>
            </p:txBody>
          </p:sp>
          <p:sp>
            <p:nvSpPr>
              <p:cNvPr id="298" name="직사각형 297"/>
              <p:cNvSpPr/>
              <p:nvPr/>
            </p:nvSpPr>
            <p:spPr>
              <a:xfrm>
                <a:off x="9602676" y="4822923"/>
                <a:ext cx="1017971" cy="41549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레벨업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9" name="직사각형 298"/>
              <p:cNvSpPr/>
              <p:nvPr/>
            </p:nvSpPr>
            <p:spPr>
              <a:xfrm>
                <a:off x="7804493" y="3519243"/>
                <a:ext cx="966304" cy="98990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스킬 정보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0" name="직사각형 299"/>
              <p:cNvSpPr/>
              <p:nvPr/>
            </p:nvSpPr>
            <p:spPr>
              <a:xfrm>
                <a:off x="8770796" y="3516420"/>
                <a:ext cx="1897204" cy="9927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01" name="그림 30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5409" y="3572449"/>
                <a:ext cx="382159" cy="382159"/>
              </a:xfrm>
              <a:prstGeom prst="rect">
                <a:avLst/>
              </a:prstGeom>
            </p:spPr>
          </p:pic>
          <p:pic>
            <p:nvPicPr>
              <p:cNvPr id="302" name="그림 30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4688" y="4074489"/>
                <a:ext cx="390949" cy="390949"/>
              </a:xfrm>
              <a:prstGeom prst="rect">
                <a:avLst/>
              </a:prstGeom>
            </p:spPr>
          </p:pic>
          <p:sp>
            <p:nvSpPr>
              <p:cNvPr id="303" name="TextBox 302"/>
              <p:cNvSpPr txBox="1"/>
              <p:nvPr/>
            </p:nvSpPr>
            <p:spPr>
              <a:xfrm>
                <a:off x="9279048" y="3588692"/>
                <a:ext cx="1240706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2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여신의 분노</a:t>
                </a:r>
                <a:endPara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9279048" y="4096615"/>
                <a:ext cx="1240706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화살비</a:t>
                </a:r>
                <a:endPara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05" name="그림 30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2035" y="1806881"/>
                <a:ext cx="279312" cy="286295"/>
              </a:xfrm>
              <a:prstGeom prst="rect">
                <a:avLst/>
              </a:prstGeom>
            </p:spPr>
          </p:pic>
          <p:grpSp>
            <p:nvGrpSpPr>
              <p:cNvPr id="306" name="그룹 305"/>
              <p:cNvGrpSpPr/>
              <p:nvPr/>
            </p:nvGrpSpPr>
            <p:grpSpPr>
              <a:xfrm>
                <a:off x="6143737" y="5359230"/>
                <a:ext cx="586167" cy="574402"/>
                <a:chOff x="6131103" y="5419998"/>
                <a:chExt cx="586167" cy="574402"/>
              </a:xfrm>
            </p:grpSpPr>
            <p:sp>
              <p:nvSpPr>
                <p:cNvPr id="309" name="대각선 방향의 모서리가 잘린 사각형 308"/>
                <p:cNvSpPr/>
                <p:nvPr/>
              </p:nvSpPr>
              <p:spPr>
                <a:xfrm>
                  <a:off x="6131206" y="5419998"/>
                  <a:ext cx="586064" cy="574402"/>
                </a:xfrm>
                <a:prstGeom prst="snip2DiagRect">
                  <a:avLst>
                    <a:gd name="adj1" fmla="val 0"/>
                    <a:gd name="adj2" fmla="val 33485"/>
                  </a:avLst>
                </a:prstGeom>
                <a:solidFill>
                  <a:srgbClr val="7030A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310" name="그림 309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6131103" y="5419998"/>
                  <a:ext cx="576787" cy="559561"/>
                </a:xfrm>
                <a:prstGeom prst="snip2DiagRect">
                  <a:avLst>
                    <a:gd name="adj1" fmla="val 0"/>
                    <a:gd name="adj2" fmla="val 34589"/>
                  </a:avLst>
                </a:prstGeom>
              </p:spPr>
            </p:pic>
          </p:grpSp>
          <p:sp>
            <p:nvSpPr>
              <p:cNvPr id="307" name="직사각형 306"/>
              <p:cNvSpPr/>
              <p:nvPr/>
            </p:nvSpPr>
            <p:spPr>
              <a:xfrm>
                <a:off x="1590675" y="772080"/>
                <a:ext cx="1901825" cy="39785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8" name="직사각형 307"/>
              <p:cNvSpPr/>
              <p:nvPr/>
            </p:nvSpPr>
            <p:spPr>
              <a:xfrm>
                <a:off x="3593349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진형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등록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5" name="직사각형 94"/>
            <p:cNvSpPr/>
            <p:nvPr/>
          </p:nvSpPr>
          <p:spPr>
            <a:xfrm>
              <a:off x="1348918" y="220050"/>
              <a:ext cx="9510593" cy="611938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" name="그림 10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874" y="462573"/>
              <a:ext cx="5198321" cy="5730856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5574276" y="672111"/>
              <a:ext cx="1324401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smtClean="0">
                  <a:solidFill>
                    <a:schemeClr val="bg1"/>
                  </a:solidFill>
                </a:rPr>
                <a:t>조력자 </a:t>
              </a:r>
              <a:r>
                <a:rPr lang="ko-KR" altLang="en-US" sz="1400" b="1" dirty="0" err="1" smtClean="0">
                  <a:solidFill>
                    <a:schemeClr val="bg1"/>
                  </a:solidFill>
                </a:rPr>
                <a:t>레벨업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019" y="1147780"/>
              <a:ext cx="4631812" cy="4848904"/>
            </a:xfrm>
            <a:prstGeom prst="rect">
              <a:avLst/>
            </a:prstGeom>
          </p:spPr>
        </p:pic>
        <p:cxnSp>
          <p:nvCxnSpPr>
            <p:cNvPr id="111" name="직선 연결선 110"/>
            <p:cNvCxnSpPr/>
            <p:nvPr/>
          </p:nvCxnSpPr>
          <p:spPr>
            <a:xfrm>
              <a:off x="4092482" y="2589514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타원 111"/>
            <p:cNvSpPr/>
            <p:nvPr/>
          </p:nvSpPr>
          <p:spPr>
            <a:xfrm>
              <a:off x="4049545" y="2565826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158935" y="1340963"/>
              <a:ext cx="1472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</a:rPr>
                <a:t>잔인한</a:t>
              </a:r>
              <a:r>
                <a:rPr lang="en-US" altLang="ko-KR" sz="1600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schemeClr val="bg1"/>
                  </a:solidFill>
                </a:rPr>
                <a:t>오크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052714" y="2622426"/>
              <a:ext cx="2919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/>
                  </a:solidFill>
                </a:rPr>
                <a:t>사용 버튼을 길게 누르면 연속으로 사용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15" name="그림 2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37" y="1314593"/>
              <a:ext cx="1171284" cy="1171284"/>
            </a:xfrm>
            <a:prstGeom prst="rect">
              <a:avLst/>
            </a:prstGeom>
          </p:spPr>
        </p:pic>
        <p:pic>
          <p:nvPicPr>
            <p:cNvPr id="222" name="그림 22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4023897" y="1387507"/>
              <a:ext cx="1123607" cy="1058913"/>
            </a:xfrm>
            <a:prstGeom prst="rect">
              <a:avLst/>
            </a:prstGeom>
          </p:spPr>
        </p:pic>
        <p:sp>
          <p:nvSpPr>
            <p:cNvPr id="217" name="TextBox 216"/>
            <p:cNvSpPr txBox="1"/>
            <p:nvPr/>
          </p:nvSpPr>
          <p:spPr>
            <a:xfrm>
              <a:off x="7740501" y="1338237"/>
              <a:ext cx="6694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accent2"/>
                  </a:solidFill>
                  <a:latin typeface="+mj-ea"/>
                  <a:ea typeface="+mj-ea"/>
                </a:rPr>
                <a:t>Lv.30</a:t>
              </a:r>
              <a:endParaRPr lang="ko-KR" altLang="en-US" sz="3600" b="1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5258022" y="1920109"/>
              <a:ext cx="32083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5258022" y="1920109"/>
              <a:ext cx="1746106" cy="28038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256242" y="1835746"/>
              <a:ext cx="32100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52%</a:t>
              </a:r>
            </a:p>
          </p:txBody>
        </p:sp>
        <p:pic>
          <p:nvPicPr>
            <p:cNvPr id="231" name="그림 230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4021087" y="2195172"/>
              <a:ext cx="237359" cy="231917"/>
            </a:xfrm>
            <a:prstGeom prst="rect">
              <a:avLst/>
            </a:prstGeom>
          </p:spPr>
        </p:pic>
        <p:pic>
          <p:nvPicPr>
            <p:cNvPr id="232" name="그림 23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4196400" y="2195172"/>
              <a:ext cx="237359" cy="231917"/>
            </a:xfrm>
            <a:prstGeom prst="rect">
              <a:avLst/>
            </a:prstGeom>
          </p:spPr>
        </p:pic>
        <p:pic>
          <p:nvPicPr>
            <p:cNvPr id="233" name="그림 23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4371712" y="2195172"/>
              <a:ext cx="237359" cy="231917"/>
            </a:xfrm>
            <a:prstGeom prst="rect">
              <a:avLst/>
            </a:prstGeom>
          </p:spPr>
        </p:pic>
        <p:pic>
          <p:nvPicPr>
            <p:cNvPr id="234" name="그림 23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4547025" y="2195172"/>
              <a:ext cx="237359" cy="231917"/>
            </a:xfrm>
            <a:prstGeom prst="rect">
              <a:avLst/>
            </a:prstGeom>
          </p:spPr>
        </p:pic>
        <p:grpSp>
          <p:nvGrpSpPr>
            <p:cNvPr id="8" name="그룹 7"/>
            <p:cNvGrpSpPr/>
            <p:nvPr/>
          </p:nvGrpSpPr>
          <p:grpSpPr>
            <a:xfrm>
              <a:off x="4049545" y="2896830"/>
              <a:ext cx="4416783" cy="745639"/>
              <a:chOff x="4049545" y="2896830"/>
              <a:chExt cx="4416783" cy="745639"/>
            </a:xfrm>
          </p:grpSpPr>
          <p:sp>
            <p:nvSpPr>
              <p:cNvPr id="235" name="직사각형 234"/>
              <p:cNvSpPr/>
              <p:nvPr/>
            </p:nvSpPr>
            <p:spPr>
              <a:xfrm>
                <a:off x="4049545" y="2896830"/>
                <a:ext cx="4416783" cy="74563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3176" y="2954178"/>
                <a:ext cx="627298" cy="627298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9318" y="2967591"/>
                <a:ext cx="532097" cy="601501"/>
              </a:xfrm>
              <a:prstGeom prst="rect">
                <a:avLst/>
              </a:prstGeom>
            </p:spPr>
          </p:pic>
          <p:sp>
            <p:nvSpPr>
              <p:cNvPr id="236" name="TextBox 235"/>
              <p:cNvSpPr txBox="1"/>
              <p:nvPr/>
            </p:nvSpPr>
            <p:spPr>
              <a:xfrm>
                <a:off x="4821838" y="2924239"/>
                <a:ext cx="965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작은 물약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4821838" y="3214067"/>
                <a:ext cx="19127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조력자의 경험치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10 </a:t>
                </a:r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증가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8" name="직사각형 237"/>
              <p:cNvSpPr/>
              <p:nvPr/>
            </p:nvSpPr>
            <p:spPr>
              <a:xfrm>
                <a:off x="7467960" y="3038246"/>
                <a:ext cx="877971" cy="47072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사용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4289884" y="3297061"/>
                <a:ext cx="497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999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1" name="그룹 260"/>
            <p:cNvGrpSpPr/>
            <p:nvPr/>
          </p:nvGrpSpPr>
          <p:grpSpPr>
            <a:xfrm>
              <a:off x="4049545" y="3667034"/>
              <a:ext cx="4416783" cy="745639"/>
              <a:chOff x="4049545" y="2896830"/>
              <a:chExt cx="4416783" cy="745639"/>
            </a:xfrm>
          </p:grpSpPr>
          <p:sp>
            <p:nvSpPr>
              <p:cNvPr id="262" name="직사각형 261"/>
              <p:cNvSpPr/>
              <p:nvPr/>
            </p:nvSpPr>
            <p:spPr>
              <a:xfrm>
                <a:off x="4049545" y="2896830"/>
                <a:ext cx="4416783" cy="74563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63" name="그림 262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3176" y="2954178"/>
                <a:ext cx="627298" cy="627298"/>
              </a:xfrm>
              <a:prstGeom prst="rect">
                <a:avLst/>
              </a:prstGeom>
            </p:spPr>
          </p:pic>
          <p:pic>
            <p:nvPicPr>
              <p:cNvPr id="264" name="그림 263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9318" y="2967591"/>
                <a:ext cx="532097" cy="601500"/>
              </a:xfrm>
              <a:prstGeom prst="rect">
                <a:avLst/>
              </a:prstGeom>
            </p:spPr>
          </p:pic>
          <p:sp>
            <p:nvSpPr>
              <p:cNvPr id="265" name="TextBox 264"/>
              <p:cNvSpPr txBox="1"/>
              <p:nvPr/>
            </p:nvSpPr>
            <p:spPr>
              <a:xfrm>
                <a:off x="4821838" y="2924239"/>
                <a:ext cx="965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중형 물약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4821838" y="3214067"/>
                <a:ext cx="20024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조력자의 경험치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100 </a:t>
                </a:r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증가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7" name="직사각형 266"/>
              <p:cNvSpPr/>
              <p:nvPr/>
            </p:nvSpPr>
            <p:spPr>
              <a:xfrm>
                <a:off x="7467960" y="3038246"/>
                <a:ext cx="877971" cy="47072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사용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4320364" y="3297061"/>
                <a:ext cx="4418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33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9" name="그룹 268"/>
            <p:cNvGrpSpPr/>
            <p:nvPr/>
          </p:nvGrpSpPr>
          <p:grpSpPr>
            <a:xfrm>
              <a:off x="4049545" y="4435567"/>
              <a:ext cx="4416783" cy="745639"/>
              <a:chOff x="4049545" y="2896830"/>
              <a:chExt cx="4416783" cy="745639"/>
            </a:xfrm>
          </p:grpSpPr>
          <p:sp>
            <p:nvSpPr>
              <p:cNvPr id="270" name="직사각형 269"/>
              <p:cNvSpPr/>
              <p:nvPr/>
            </p:nvSpPr>
            <p:spPr>
              <a:xfrm>
                <a:off x="4049545" y="2896830"/>
                <a:ext cx="4416783" cy="74563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71" name="그림 270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3176" y="2954178"/>
                <a:ext cx="627298" cy="627298"/>
              </a:xfrm>
              <a:prstGeom prst="rect">
                <a:avLst/>
              </a:prstGeom>
            </p:spPr>
          </p:pic>
          <p:pic>
            <p:nvPicPr>
              <p:cNvPr id="272" name="그림 271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9318" y="2967591"/>
                <a:ext cx="532097" cy="601500"/>
              </a:xfrm>
              <a:prstGeom prst="rect">
                <a:avLst/>
              </a:prstGeom>
            </p:spPr>
          </p:pic>
          <p:sp>
            <p:nvSpPr>
              <p:cNvPr id="273" name="TextBox 272"/>
              <p:cNvSpPr txBox="1"/>
              <p:nvPr/>
            </p:nvSpPr>
            <p:spPr>
              <a:xfrm>
                <a:off x="4821838" y="2924239"/>
                <a:ext cx="9653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대형 물약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4821838" y="3214067"/>
                <a:ext cx="20024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조력자의 경험치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200 </a:t>
                </a:r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증가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5" name="직사각형 274"/>
              <p:cNvSpPr/>
              <p:nvPr/>
            </p:nvSpPr>
            <p:spPr>
              <a:xfrm>
                <a:off x="7467960" y="3038246"/>
                <a:ext cx="877971" cy="47072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사용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4343223" y="3297061"/>
                <a:ext cx="4115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0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7" name="그룹 276"/>
            <p:cNvGrpSpPr/>
            <p:nvPr/>
          </p:nvGrpSpPr>
          <p:grpSpPr>
            <a:xfrm>
              <a:off x="4049545" y="5207783"/>
              <a:ext cx="4416783" cy="745639"/>
              <a:chOff x="4049545" y="2896830"/>
              <a:chExt cx="4416783" cy="745639"/>
            </a:xfrm>
          </p:grpSpPr>
          <p:sp>
            <p:nvSpPr>
              <p:cNvPr id="278" name="직사각형 277"/>
              <p:cNvSpPr/>
              <p:nvPr/>
            </p:nvSpPr>
            <p:spPr>
              <a:xfrm>
                <a:off x="4049545" y="2896830"/>
                <a:ext cx="4416783" cy="74563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79" name="그림 27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3176" y="2954178"/>
                <a:ext cx="627298" cy="627298"/>
              </a:xfrm>
              <a:prstGeom prst="rect">
                <a:avLst/>
              </a:prstGeom>
            </p:spPr>
          </p:pic>
          <p:pic>
            <p:nvPicPr>
              <p:cNvPr id="280" name="그림 27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9318" y="2967591"/>
                <a:ext cx="532097" cy="601501"/>
              </a:xfrm>
              <a:prstGeom prst="rect">
                <a:avLst/>
              </a:prstGeom>
            </p:spPr>
          </p:pic>
          <p:sp>
            <p:nvSpPr>
              <p:cNvPr id="281" name="TextBox 280"/>
              <p:cNvSpPr txBox="1"/>
              <p:nvPr/>
            </p:nvSpPr>
            <p:spPr>
              <a:xfrm>
                <a:off x="4821838" y="2924239"/>
                <a:ext cx="11448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초대형 물약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4821838" y="3214067"/>
                <a:ext cx="20024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조력자의 경험치 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500 </a:t>
                </a:r>
                <a:r>
                  <a:rPr lang="ko-KR" altLang="en-US" sz="1200" b="1" dirty="0" smtClean="0">
                    <a:solidFill>
                      <a:schemeClr val="accent2"/>
                    </a:solidFill>
                  </a:rPr>
                  <a:t>증가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3" name="직사각형 282"/>
              <p:cNvSpPr/>
              <p:nvPr/>
            </p:nvSpPr>
            <p:spPr>
              <a:xfrm>
                <a:off x="7467960" y="3038246"/>
                <a:ext cx="877971" cy="47072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사용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4289884" y="3297061"/>
                <a:ext cx="4972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999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5" name="그림 14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238" y="589673"/>
              <a:ext cx="498586" cy="438755"/>
            </a:xfrm>
            <a:prstGeom prst="rect">
              <a:avLst/>
            </a:prstGeom>
          </p:spPr>
        </p:pic>
        <p:sp>
          <p:nvSpPr>
            <p:cNvPr id="311" name="TextBox 310"/>
            <p:cNvSpPr txBox="1"/>
            <p:nvPr/>
          </p:nvSpPr>
          <p:spPr>
            <a:xfrm>
              <a:off x="4032979" y="1694242"/>
              <a:ext cx="1114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 smtClean="0">
                  <a:solidFill>
                    <a:srgbClr val="00B0F0"/>
                  </a:solidFill>
                  <a:effectLst>
                    <a:glow rad="101600">
                      <a:srgbClr val="FF0000">
                        <a:alpha val="60000"/>
                      </a:srgbClr>
                    </a:glow>
                  </a:effectLst>
                </a:rPr>
                <a:t>LevelUp</a:t>
              </a:r>
              <a:endParaRPr lang="ko-KR" altLang="en-US" b="1" dirty="0"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99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348918" y="220050"/>
            <a:ext cx="9510695" cy="6119385"/>
            <a:chOff x="1348918" y="220050"/>
            <a:chExt cx="9510695" cy="6119385"/>
          </a:xfrm>
        </p:grpSpPr>
        <p:grpSp>
          <p:nvGrpSpPr>
            <p:cNvPr id="208" name="그룹 207"/>
            <p:cNvGrpSpPr/>
            <p:nvPr/>
          </p:nvGrpSpPr>
          <p:grpSpPr>
            <a:xfrm>
              <a:off x="1348918" y="220050"/>
              <a:ext cx="9510695" cy="6119385"/>
              <a:chOff x="1348918" y="220050"/>
              <a:chExt cx="9510695" cy="6119385"/>
            </a:xfrm>
          </p:grpSpPr>
          <p:sp>
            <p:nvSpPr>
              <p:cNvPr id="209" name="직사각형 208"/>
              <p:cNvSpPr/>
              <p:nvPr/>
            </p:nvSpPr>
            <p:spPr>
              <a:xfrm>
                <a:off x="1348918" y="628941"/>
                <a:ext cx="9510593" cy="571049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6" name="직사각형 215"/>
              <p:cNvSpPr/>
              <p:nvPr/>
            </p:nvSpPr>
            <p:spPr>
              <a:xfrm>
                <a:off x="1590675" y="1283194"/>
                <a:ext cx="4334608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33" name="그림 23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918" y="220050"/>
                <a:ext cx="9510593" cy="426201"/>
              </a:xfrm>
              <a:prstGeom prst="rect">
                <a:avLst/>
              </a:prstGeom>
            </p:spPr>
          </p:pic>
          <p:pic>
            <p:nvPicPr>
              <p:cNvPr id="234" name="그림 2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35" name="그림 2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36" name="그림 2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37" name="그림 23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275540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38" name="그림 23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275540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39" name="그림 23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275540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40" name="그림 2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4101112"/>
                <a:ext cx="1219200" cy="1219200"/>
              </a:xfrm>
              <a:prstGeom prst="rect">
                <a:avLst/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241" name="그림 24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410111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242" name="그림 2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4101112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243" name="직사각형 242"/>
              <p:cNvSpPr/>
              <p:nvPr/>
            </p:nvSpPr>
            <p:spPr>
              <a:xfrm>
                <a:off x="6016181" y="1283194"/>
                <a:ext cx="4728019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44" name="그림 2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53" y="1737933"/>
                <a:ext cx="1634669" cy="2791629"/>
              </a:xfrm>
              <a:prstGeom prst="rect">
                <a:avLst/>
              </a:prstGeom>
            </p:spPr>
          </p:pic>
          <p:pic>
            <p:nvPicPr>
              <p:cNvPr id="245" name="그림 24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2" r="3428"/>
              <a:stretch/>
            </p:blipFill>
            <p:spPr>
              <a:xfrm>
                <a:off x="6165030" y="2188578"/>
                <a:ext cx="1577341" cy="1925436"/>
              </a:xfrm>
              <a:prstGeom prst="rect">
                <a:avLst/>
              </a:prstGeom>
            </p:spPr>
          </p:pic>
          <p:pic>
            <p:nvPicPr>
              <p:cNvPr id="246" name="그림 24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1477266"/>
                <a:ext cx="1173480" cy="1105914"/>
              </a:xfrm>
              <a:prstGeom prst="rect">
                <a:avLst/>
              </a:prstGeom>
            </p:spPr>
          </p:pic>
          <p:sp>
            <p:nvSpPr>
              <p:cNvPr id="247" name="TextBox 246"/>
              <p:cNvSpPr txBox="1"/>
              <p:nvPr/>
            </p:nvSpPr>
            <p:spPr>
              <a:xfrm>
                <a:off x="2260165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1965960" y="259608"/>
                <a:ext cx="88392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조력자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49" name="그림 24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524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50" name="그림 2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715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51" name="그림 25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740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52" name="그림 2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057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53" name="그림 2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242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254" name="그림 25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1432560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255" name="그림 254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1486716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256" name="그림 25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57" name="그림 25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58" name="그림 25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59" name="그림 258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2800112"/>
                <a:ext cx="1173480" cy="1105914"/>
              </a:xfrm>
              <a:prstGeom prst="rect">
                <a:avLst/>
              </a:prstGeom>
            </p:spPr>
          </p:pic>
          <p:pic>
            <p:nvPicPr>
              <p:cNvPr id="260" name="그림 259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2755406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261" name="그림 260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2809562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262" name="그림 26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4180884"/>
                <a:ext cx="1173480" cy="1105914"/>
              </a:xfrm>
              <a:prstGeom prst="rect">
                <a:avLst/>
              </a:prstGeom>
            </p:spPr>
          </p:pic>
          <p:pic>
            <p:nvPicPr>
              <p:cNvPr id="263" name="그림 26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4136178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264" name="그림 263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4190334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265" name="그림 26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4400550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266" name="그림 265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3037842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267" name="그림 266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1704659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268" name="그림 26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62522"/>
              <a:stretch/>
            </p:blipFill>
            <p:spPr>
              <a:xfrm>
                <a:off x="1722120" y="5500238"/>
                <a:ext cx="1173480" cy="611002"/>
              </a:xfrm>
              <a:prstGeom prst="rect">
                <a:avLst/>
              </a:prstGeom>
            </p:spPr>
          </p:pic>
          <p:pic>
            <p:nvPicPr>
              <p:cNvPr id="269" name="그림 26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53423"/>
              <a:stretch/>
            </p:blipFill>
            <p:spPr>
              <a:xfrm>
                <a:off x="4411980" y="5455532"/>
                <a:ext cx="1169710" cy="663328"/>
              </a:xfrm>
              <a:prstGeom prst="rect">
                <a:avLst/>
              </a:prstGeom>
            </p:spPr>
          </p:pic>
          <p:pic>
            <p:nvPicPr>
              <p:cNvPr id="270" name="그림 269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t="1" r="14297" b="52980"/>
              <a:stretch/>
            </p:blipFill>
            <p:spPr>
              <a:xfrm>
                <a:off x="3070859" y="5509688"/>
                <a:ext cx="1158241" cy="601552"/>
              </a:xfrm>
              <a:prstGeom prst="rect">
                <a:avLst/>
              </a:prstGeom>
            </p:spPr>
          </p:pic>
          <p:sp>
            <p:nvSpPr>
              <p:cNvPr id="271" name="TextBox 270"/>
              <p:cNvSpPr txBox="1"/>
              <p:nvPr/>
            </p:nvSpPr>
            <p:spPr>
              <a:xfrm>
                <a:off x="3593349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4943527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2260165" y="4099207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4943527" y="4099207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2260165" y="5492543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4943527" y="5492543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" name="직사각형 276"/>
              <p:cNvSpPr/>
              <p:nvPr/>
            </p:nvSpPr>
            <p:spPr>
              <a:xfrm>
                <a:off x="5698848" y="1676401"/>
                <a:ext cx="150130" cy="3009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1722121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3074987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4400827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0/10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3074987" y="4568530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>
                    <a:solidFill>
                      <a:srgbClr val="FFFF00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소환가능</a:t>
                </a: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3074987" y="5854875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83" name="직사각형 282"/>
              <p:cNvSpPr/>
              <p:nvPr/>
            </p:nvSpPr>
            <p:spPr>
              <a:xfrm>
                <a:off x="6504768" y="1358282"/>
                <a:ext cx="3726627" cy="3053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4" name="직사각형 283"/>
              <p:cNvSpPr/>
              <p:nvPr/>
            </p:nvSpPr>
            <p:spPr>
              <a:xfrm>
                <a:off x="7803275" y="1737934"/>
                <a:ext cx="967521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기본 능력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5" name="직사각형 284"/>
              <p:cNvSpPr/>
              <p:nvPr/>
            </p:nvSpPr>
            <p:spPr>
              <a:xfrm>
                <a:off x="8770796" y="1737934"/>
                <a:ext cx="1897204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8625827" y="1720029"/>
                <a:ext cx="8466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체력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방어력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>
                <a:off x="9339723" y="1720029"/>
                <a:ext cx="15198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12,345</a:t>
                </a:r>
                <a:r>
                  <a:rPr lang="en-US" altLang="ko-KR" sz="1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(+12,345)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1,500</a:t>
                </a:r>
                <a:r>
                  <a:rPr lang="en-US" altLang="ko-KR" sz="1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(+1,234)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1,320</a:t>
                </a:r>
                <a:r>
                  <a:rPr lang="en-US" altLang="ko-KR" sz="12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(+1,234)</a:t>
                </a:r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929364" y="1769529"/>
                <a:ext cx="87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89" name="그림 28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90" name="그림 28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91" name="그림 29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92" name="그림 29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500860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93" name="그림 29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500860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294" name="그림 29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5008602"/>
                <a:ext cx="293436" cy="293436"/>
              </a:xfrm>
              <a:prstGeom prst="rect">
                <a:avLst/>
              </a:prstGeom>
            </p:spPr>
          </p:pic>
          <p:sp>
            <p:nvSpPr>
              <p:cNvPr id="295" name="직사각형 294"/>
              <p:cNvSpPr/>
              <p:nvPr/>
            </p:nvSpPr>
            <p:spPr>
              <a:xfrm>
                <a:off x="7803275" y="2628900"/>
                <a:ext cx="967521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능력치</a:t>
                </a:r>
                <a:endPara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증가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6" name="직사각형 295"/>
              <p:cNvSpPr/>
              <p:nvPr/>
            </p:nvSpPr>
            <p:spPr>
              <a:xfrm>
                <a:off x="8770796" y="2628900"/>
                <a:ext cx="1897204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8716445" y="2610995"/>
                <a:ext cx="12407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체력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방어력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9875520" y="2610995"/>
                <a:ext cx="792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15.2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9.7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8.3</a:t>
                </a:r>
              </a:p>
            </p:txBody>
          </p:sp>
          <p:sp>
            <p:nvSpPr>
              <p:cNvPr id="299" name="직사각형 298"/>
              <p:cNvSpPr/>
              <p:nvPr/>
            </p:nvSpPr>
            <p:spPr>
              <a:xfrm>
                <a:off x="6820669" y="5531695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0" name="직사각형 299"/>
              <p:cNvSpPr/>
              <p:nvPr/>
            </p:nvSpPr>
            <p:spPr>
              <a:xfrm>
                <a:off x="6820669" y="5531695"/>
                <a:ext cx="1746106" cy="28038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820669" y="5447332"/>
                <a:ext cx="270580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103 / 150</a:t>
                </a:r>
              </a:p>
            </p:txBody>
          </p:sp>
          <p:sp>
            <p:nvSpPr>
              <p:cNvPr id="302" name="직사각형 301"/>
              <p:cNvSpPr/>
              <p:nvPr/>
            </p:nvSpPr>
            <p:spPr>
              <a:xfrm>
                <a:off x="9602676" y="5457581"/>
                <a:ext cx="1017971" cy="41549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승급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03" name="그림 30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9559" y="4861105"/>
                <a:ext cx="454402" cy="335392"/>
              </a:xfrm>
              <a:prstGeom prst="rect">
                <a:avLst/>
              </a:prstGeom>
            </p:spPr>
          </p:pic>
          <p:sp>
            <p:nvSpPr>
              <p:cNvPr id="304" name="직사각형 303"/>
              <p:cNvSpPr/>
              <p:nvPr/>
            </p:nvSpPr>
            <p:spPr>
              <a:xfrm>
                <a:off x="6820669" y="4897037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5" name="직사각형 304"/>
              <p:cNvSpPr/>
              <p:nvPr/>
            </p:nvSpPr>
            <p:spPr>
              <a:xfrm>
                <a:off x="6820669" y="4897037"/>
                <a:ext cx="1746106" cy="28038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6818889" y="4812674"/>
                <a:ext cx="270758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52%</a:t>
                </a:r>
              </a:p>
            </p:txBody>
          </p:sp>
          <p:sp>
            <p:nvSpPr>
              <p:cNvPr id="307" name="직사각형 306"/>
              <p:cNvSpPr/>
              <p:nvPr/>
            </p:nvSpPr>
            <p:spPr>
              <a:xfrm>
                <a:off x="9602676" y="4822923"/>
                <a:ext cx="1017971" cy="41549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레벨업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" name="직사각형 307"/>
              <p:cNvSpPr/>
              <p:nvPr/>
            </p:nvSpPr>
            <p:spPr>
              <a:xfrm>
                <a:off x="7804493" y="3519243"/>
                <a:ext cx="966304" cy="98990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스킬 정보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" name="직사각형 308"/>
              <p:cNvSpPr/>
              <p:nvPr/>
            </p:nvSpPr>
            <p:spPr>
              <a:xfrm>
                <a:off x="8770796" y="3516420"/>
                <a:ext cx="1897204" cy="9927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0" name="그림 30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5409" y="3572449"/>
                <a:ext cx="382159" cy="382159"/>
              </a:xfrm>
              <a:prstGeom prst="rect">
                <a:avLst/>
              </a:prstGeom>
            </p:spPr>
          </p:pic>
          <p:pic>
            <p:nvPicPr>
              <p:cNvPr id="311" name="그림 31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4688" y="4074489"/>
                <a:ext cx="390949" cy="390949"/>
              </a:xfrm>
              <a:prstGeom prst="rect">
                <a:avLst/>
              </a:prstGeom>
            </p:spPr>
          </p:pic>
          <p:sp>
            <p:nvSpPr>
              <p:cNvPr id="312" name="TextBox 311"/>
              <p:cNvSpPr txBox="1"/>
              <p:nvPr/>
            </p:nvSpPr>
            <p:spPr>
              <a:xfrm>
                <a:off x="9279048" y="3588692"/>
                <a:ext cx="1240706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200" b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여신의 분노</a:t>
                </a:r>
                <a:endPara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9279048" y="4096615"/>
                <a:ext cx="1240706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화살비</a:t>
                </a:r>
                <a:endPara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4" name="그림 31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2035" y="1806881"/>
                <a:ext cx="279312" cy="286295"/>
              </a:xfrm>
              <a:prstGeom prst="rect">
                <a:avLst/>
              </a:prstGeom>
            </p:spPr>
          </p:pic>
          <p:grpSp>
            <p:nvGrpSpPr>
              <p:cNvPr id="315" name="그룹 314"/>
              <p:cNvGrpSpPr/>
              <p:nvPr/>
            </p:nvGrpSpPr>
            <p:grpSpPr>
              <a:xfrm>
                <a:off x="6143737" y="5359230"/>
                <a:ext cx="586167" cy="574402"/>
                <a:chOff x="6131103" y="5419998"/>
                <a:chExt cx="586167" cy="574402"/>
              </a:xfrm>
            </p:grpSpPr>
            <p:sp>
              <p:nvSpPr>
                <p:cNvPr id="318" name="대각선 방향의 모서리가 잘린 사각형 317"/>
                <p:cNvSpPr/>
                <p:nvPr/>
              </p:nvSpPr>
              <p:spPr>
                <a:xfrm>
                  <a:off x="6131206" y="5419998"/>
                  <a:ext cx="586064" cy="574402"/>
                </a:xfrm>
                <a:prstGeom prst="snip2DiagRect">
                  <a:avLst>
                    <a:gd name="adj1" fmla="val 0"/>
                    <a:gd name="adj2" fmla="val 33485"/>
                  </a:avLst>
                </a:prstGeom>
                <a:solidFill>
                  <a:srgbClr val="7030A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319" name="그림 318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6131103" y="5419998"/>
                  <a:ext cx="576787" cy="559561"/>
                </a:xfrm>
                <a:prstGeom prst="snip2DiagRect">
                  <a:avLst>
                    <a:gd name="adj1" fmla="val 0"/>
                    <a:gd name="adj2" fmla="val 34589"/>
                  </a:avLst>
                </a:prstGeom>
              </p:spPr>
            </p:pic>
          </p:grpSp>
          <p:sp>
            <p:nvSpPr>
              <p:cNvPr id="316" name="직사각형 315"/>
              <p:cNvSpPr/>
              <p:nvPr/>
            </p:nvSpPr>
            <p:spPr>
              <a:xfrm>
                <a:off x="1590675" y="772080"/>
                <a:ext cx="1901825" cy="39785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7" name="직사각형 316"/>
              <p:cNvSpPr/>
              <p:nvPr/>
            </p:nvSpPr>
            <p:spPr>
              <a:xfrm>
                <a:off x="3593349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진형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등록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5" name="직사각형 94"/>
            <p:cNvSpPr/>
            <p:nvPr/>
          </p:nvSpPr>
          <p:spPr>
            <a:xfrm>
              <a:off x="1348918" y="220050"/>
              <a:ext cx="9510593" cy="611938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6" name="그룹 95"/>
            <p:cNvGrpSpPr/>
            <p:nvPr/>
          </p:nvGrpSpPr>
          <p:grpSpPr>
            <a:xfrm>
              <a:off x="3632874" y="462573"/>
              <a:ext cx="5198321" cy="5730856"/>
              <a:chOff x="6901067" y="466928"/>
              <a:chExt cx="3561329" cy="3926164"/>
            </a:xfrm>
          </p:grpSpPr>
          <p:pic>
            <p:nvPicPr>
              <p:cNvPr id="103" name="그림 102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1067" y="466928"/>
                <a:ext cx="3561329" cy="3926164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8283310" y="610481"/>
                <a:ext cx="784338" cy="21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조력자 승급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5" name="그림 10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1622" y="936358"/>
                <a:ext cx="3173218" cy="3321946"/>
              </a:xfrm>
              <a:prstGeom prst="rect">
                <a:avLst/>
              </a:prstGeom>
            </p:spPr>
          </p:pic>
        </p:grpSp>
        <p:sp>
          <p:nvSpPr>
            <p:cNvPr id="109" name="TextBox 108"/>
            <p:cNvSpPr txBox="1"/>
            <p:nvPr/>
          </p:nvSpPr>
          <p:spPr>
            <a:xfrm>
              <a:off x="4645071" y="1664549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대상 아이템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563546" y="1664549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승급 아이템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1" name="직선 연결선 110"/>
            <p:cNvCxnSpPr/>
            <p:nvPr/>
          </p:nvCxnSpPr>
          <p:spPr>
            <a:xfrm>
              <a:off x="4092482" y="3916593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타원 111"/>
            <p:cNvSpPr/>
            <p:nvPr/>
          </p:nvSpPr>
          <p:spPr>
            <a:xfrm>
              <a:off x="4058343" y="3901318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052714" y="1274368"/>
              <a:ext cx="1988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승급 대상 조력자 선택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5" name="직선 연결선 114"/>
            <p:cNvCxnSpPr/>
            <p:nvPr/>
          </p:nvCxnSpPr>
          <p:spPr>
            <a:xfrm>
              <a:off x="4092482" y="1645084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타원 115"/>
            <p:cNvSpPr/>
            <p:nvPr/>
          </p:nvSpPr>
          <p:spPr>
            <a:xfrm>
              <a:off x="4058343" y="1620081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7" name="직선 연결선 116"/>
            <p:cNvCxnSpPr/>
            <p:nvPr/>
          </p:nvCxnSpPr>
          <p:spPr>
            <a:xfrm>
              <a:off x="4092482" y="5384544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타원 117"/>
            <p:cNvSpPr/>
            <p:nvPr/>
          </p:nvSpPr>
          <p:spPr>
            <a:xfrm>
              <a:off x="4058343" y="5359541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9" name="그림 118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4124871" y="5485866"/>
              <a:ext cx="758087" cy="396000"/>
            </a:xfrm>
            <a:prstGeom prst="rect">
              <a:avLst/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7549884" y="5485866"/>
              <a:ext cx="758086" cy="396000"/>
            </a:xfrm>
            <a:prstGeom prst="rect">
              <a:avLst/>
            </a:prstGeom>
          </p:spPr>
        </p:pic>
        <p:pic>
          <p:nvPicPr>
            <p:cNvPr id="126" name="그림 1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4750476" y="5485866"/>
              <a:ext cx="702051" cy="396000"/>
            </a:xfrm>
            <a:prstGeom prst="rect">
              <a:avLst/>
            </a:prstGeom>
          </p:spPr>
        </p:pic>
        <p:pic>
          <p:nvPicPr>
            <p:cNvPr id="127" name="그림 126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5418960" y="5485866"/>
              <a:ext cx="702051" cy="396000"/>
            </a:xfrm>
            <a:prstGeom prst="rect">
              <a:avLst/>
            </a:prstGeom>
          </p:spPr>
        </p:pic>
        <p:pic>
          <p:nvPicPr>
            <p:cNvPr id="128" name="그림 127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6080909" y="5485866"/>
              <a:ext cx="702051" cy="396000"/>
            </a:xfrm>
            <a:prstGeom prst="rect">
              <a:avLst/>
            </a:prstGeom>
          </p:spPr>
        </p:pic>
        <p:pic>
          <p:nvPicPr>
            <p:cNvPr id="130" name="그림 129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6652330" y="5485866"/>
              <a:ext cx="702051" cy="396000"/>
            </a:xfrm>
            <a:prstGeom prst="rect">
              <a:avLst/>
            </a:prstGeom>
          </p:spPr>
        </p:pic>
        <p:pic>
          <p:nvPicPr>
            <p:cNvPr id="131" name="그림 130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7147538" y="5485866"/>
              <a:ext cx="702051" cy="396000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5721363" y="5529175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조력자 승급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오른쪽 화살표 132"/>
            <p:cNvSpPr/>
            <p:nvPr/>
          </p:nvSpPr>
          <p:spPr>
            <a:xfrm>
              <a:off x="5929679" y="2337866"/>
              <a:ext cx="521711" cy="41048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15362" y="3111671"/>
              <a:ext cx="13825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잔인한</a:t>
              </a:r>
              <a:r>
                <a:rPr lang="en-US" altLang="ko-KR" sz="1000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000" b="1" dirty="0" err="1" smtClean="0">
                  <a:solidFill>
                    <a:schemeClr val="bg1"/>
                  </a:solidFill>
                </a:rPr>
                <a:t>오크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683573" y="3111671"/>
              <a:ext cx="8707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잔인한</a:t>
              </a:r>
              <a:r>
                <a:rPr lang="en-US" altLang="ko-KR" sz="1000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000" b="1" dirty="0" err="1" smtClean="0">
                  <a:solidFill>
                    <a:schemeClr val="bg1"/>
                  </a:solidFill>
                </a:rPr>
                <a:t>오크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515362" y="3491939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chemeClr val="bg1"/>
                  </a:solidFill>
                </a:rPr>
                <a:t>공격력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515362" y="3686015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chemeClr val="bg1"/>
                  </a:solidFill>
                </a:rPr>
                <a:t>방어력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381319" y="3491939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b="1" dirty="0" smtClean="0">
                  <a:solidFill>
                    <a:schemeClr val="bg1"/>
                  </a:solidFill>
                </a:rPr>
                <a:t>1,234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374048" y="3686015"/>
              <a:ext cx="5180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b="1" dirty="0" smtClean="0">
                  <a:solidFill>
                    <a:schemeClr val="bg1"/>
                  </a:solidFill>
                </a:rPr>
                <a:t>1,234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13357" y="3491939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chemeClr val="bg1"/>
                  </a:solidFill>
                </a:rPr>
                <a:t>공격력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413357" y="3686015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chemeClr val="bg1"/>
                  </a:solidFill>
                </a:rPr>
                <a:t>방어력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279314" y="3491939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b="1" dirty="0" smtClean="0">
                  <a:solidFill>
                    <a:schemeClr val="bg1"/>
                  </a:solidFill>
                </a:rPr>
                <a:t>1,234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272043" y="3686015"/>
              <a:ext cx="5180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b="1" dirty="0" smtClean="0">
                  <a:solidFill>
                    <a:schemeClr val="bg1"/>
                  </a:solidFill>
                </a:rPr>
                <a:t>1,234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671937" y="3491939"/>
              <a:ext cx="6864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00B050"/>
                  </a:solidFill>
                </a:rPr>
                <a:t>▲ </a:t>
              </a:r>
              <a:r>
                <a:rPr lang="en-US" altLang="ko-KR" sz="1000" b="1" dirty="0" smtClean="0">
                  <a:solidFill>
                    <a:srgbClr val="00B050"/>
                  </a:solidFill>
                </a:rPr>
                <a:t>1,234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7671937" y="3686015"/>
              <a:ext cx="6864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00B050"/>
                  </a:solidFill>
                </a:rPr>
                <a:t>▲ </a:t>
              </a:r>
              <a:r>
                <a:rPr lang="en-US" altLang="ko-KR" sz="1000" b="1" dirty="0" smtClean="0">
                  <a:solidFill>
                    <a:srgbClr val="00B050"/>
                  </a:solidFill>
                </a:rPr>
                <a:t>1,234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052714" y="3900077"/>
              <a:ext cx="13869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승급 비용 정보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92" name="그림 19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77" t="63786" r="62316" b="24081"/>
            <a:stretch/>
          </p:blipFill>
          <p:spPr>
            <a:xfrm>
              <a:off x="4512627" y="4963862"/>
              <a:ext cx="312917" cy="305962"/>
            </a:xfrm>
            <a:prstGeom prst="rect">
              <a:avLst/>
            </a:prstGeom>
            <a:noFill/>
          </p:spPr>
        </p:pic>
        <p:grpSp>
          <p:nvGrpSpPr>
            <p:cNvPr id="193" name="그룹 192"/>
            <p:cNvGrpSpPr/>
            <p:nvPr/>
          </p:nvGrpSpPr>
          <p:grpSpPr>
            <a:xfrm>
              <a:off x="5015493" y="4279503"/>
              <a:ext cx="1370888" cy="528767"/>
              <a:chOff x="1810749" y="4594977"/>
              <a:chExt cx="1370888" cy="528767"/>
            </a:xfrm>
          </p:grpSpPr>
          <p:sp>
            <p:nvSpPr>
              <p:cNvPr id="194" name="TextBox 193"/>
              <p:cNvSpPr txBox="1"/>
              <p:nvPr/>
            </p:nvSpPr>
            <p:spPr>
              <a:xfrm>
                <a:off x="1810749" y="4594977"/>
                <a:ext cx="13708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보유 조각 아이템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2269208" y="4846745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255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6" name="그룹 195"/>
            <p:cNvGrpSpPr/>
            <p:nvPr/>
          </p:nvGrpSpPr>
          <p:grpSpPr>
            <a:xfrm>
              <a:off x="5254341" y="4820764"/>
              <a:ext cx="893193" cy="532612"/>
              <a:chOff x="2049597" y="5222152"/>
              <a:chExt cx="893193" cy="532612"/>
            </a:xfrm>
          </p:grpSpPr>
          <p:sp>
            <p:nvSpPr>
              <p:cNvPr id="197" name="TextBox 196"/>
              <p:cNvSpPr txBox="1"/>
              <p:nvPr/>
            </p:nvSpPr>
            <p:spPr>
              <a:xfrm>
                <a:off x="2068833" y="5222152"/>
                <a:ext cx="8547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보유 골드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2049597" y="5477765"/>
                <a:ext cx="8931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</a:rPr>
                  <a:t>1,000,000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9" name="그룹 198"/>
            <p:cNvGrpSpPr/>
            <p:nvPr/>
          </p:nvGrpSpPr>
          <p:grpSpPr>
            <a:xfrm>
              <a:off x="6655588" y="4279503"/>
              <a:ext cx="1370888" cy="528767"/>
              <a:chOff x="3655803" y="4594977"/>
              <a:chExt cx="1370888" cy="528767"/>
            </a:xfrm>
          </p:grpSpPr>
          <p:sp>
            <p:nvSpPr>
              <p:cNvPr id="200" name="TextBox 199"/>
              <p:cNvSpPr txBox="1"/>
              <p:nvPr/>
            </p:nvSpPr>
            <p:spPr>
              <a:xfrm>
                <a:off x="3655803" y="4594977"/>
                <a:ext cx="13708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필요 조각 아이템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4114262" y="4846745"/>
                <a:ext cx="453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rgbClr val="C00000"/>
                    </a:solidFill>
                  </a:rPr>
                  <a:t>350</a:t>
                </a:r>
                <a:endParaRPr lang="ko-KR" altLang="en-US" sz="12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02" name="그룹 201"/>
            <p:cNvGrpSpPr/>
            <p:nvPr/>
          </p:nvGrpSpPr>
          <p:grpSpPr>
            <a:xfrm>
              <a:off x="6907488" y="4820764"/>
              <a:ext cx="854721" cy="532612"/>
              <a:chOff x="3655803" y="5222152"/>
              <a:chExt cx="854721" cy="532612"/>
            </a:xfrm>
          </p:grpSpPr>
          <p:sp>
            <p:nvSpPr>
              <p:cNvPr id="203" name="TextBox 202"/>
              <p:cNvSpPr txBox="1"/>
              <p:nvPr/>
            </p:nvSpPr>
            <p:spPr>
              <a:xfrm>
                <a:off x="3655803" y="5222152"/>
                <a:ext cx="8547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bg1"/>
                    </a:solidFill>
                  </a:rPr>
                  <a:t>필요 골드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3701488" y="5477765"/>
                <a:ext cx="7633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rgbClr val="00B050"/>
                    </a:solidFill>
                  </a:rPr>
                  <a:t>999,000</a:t>
                </a:r>
                <a:endParaRPr lang="ko-KR" altLang="en-US" sz="12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05" name="TextBox 204"/>
            <p:cNvSpPr txBox="1"/>
            <p:nvPr/>
          </p:nvSpPr>
          <p:spPr>
            <a:xfrm>
              <a:off x="6277968" y="4255803"/>
              <a:ext cx="364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 smtClean="0">
                  <a:solidFill>
                    <a:schemeClr val="bg1"/>
                  </a:solidFill>
                </a:rPr>
                <a:t>/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6277968" y="4768371"/>
              <a:ext cx="364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 smtClean="0">
                  <a:solidFill>
                    <a:schemeClr val="bg1"/>
                  </a:solidFill>
                </a:rPr>
                <a:t>/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207" name="그림 20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375" y="1981061"/>
              <a:ext cx="1171284" cy="1171284"/>
            </a:xfrm>
            <a:prstGeom prst="rect">
              <a:avLst/>
            </a:prstGeom>
          </p:spPr>
        </p:pic>
        <p:pic>
          <p:nvPicPr>
            <p:cNvPr id="215" name="그림 2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366" y="1981061"/>
              <a:ext cx="1171284" cy="1171284"/>
            </a:xfrm>
            <a:prstGeom prst="rect">
              <a:avLst/>
            </a:prstGeom>
          </p:spPr>
        </p:pic>
        <p:pic>
          <p:nvPicPr>
            <p:cNvPr id="222" name="그림 221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4652526" y="2053975"/>
              <a:ext cx="1123607" cy="1058913"/>
            </a:xfrm>
            <a:prstGeom prst="rect">
              <a:avLst/>
            </a:prstGeom>
          </p:spPr>
        </p:pic>
        <p:sp>
          <p:nvSpPr>
            <p:cNvPr id="217" name="TextBox 216"/>
            <p:cNvSpPr txBox="1"/>
            <p:nvPr/>
          </p:nvSpPr>
          <p:spPr>
            <a:xfrm>
              <a:off x="5208764" y="1974150"/>
              <a:ext cx="6067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Lv.30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218" name="그림 21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4660628" y="2880880"/>
              <a:ext cx="237359" cy="231917"/>
            </a:xfrm>
            <a:prstGeom prst="rect">
              <a:avLst/>
            </a:prstGeom>
          </p:spPr>
        </p:pic>
        <p:pic>
          <p:nvPicPr>
            <p:cNvPr id="219" name="그림 218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4835941" y="2880880"/>
              <a:ext cx="237359" cy="231917"/>
            </a:xfrm>
            <a:prstGeom prst="rect">
              <a:avLst/>
            </a:prstGeom>
          </p:spPr>
        </p:pic>
        <p:pic>
          <p:nvPicPr>
            <p:cNvPr id="220" name="그림 219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5011253" y="2880880"/>
              <a:ext cx="237359" cy="231917"/>
            </a:xfrm>
            <a:prstGeom prst="rect">
              <a:avLst/>
            </a:prstGeom>
          </p:spPr>
        </p:pic>
        <p:pic>
          <p:nvPicPr>
            <p:cNvPr id="221" name="그림 220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5186566" y="2880880"/>
              <a:ext cx="237359" cy="231917"/>
            </a:xfrm>
            <a:prstGeom prst="rect">
              <a:avLst/>
            </a:prstGeom>
          </p:spPr>
        </p:pic>
        <p:pic>
          <p:nvPicPr>
            <p:cNvPr id="223" name="그림 222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6576636" y="2074386"/>
              <a:ext cx="1089565" cy="1026831"/>
            </a:xfrm>
            <a:prstGeom prst="rect">
              <a:avLst/>
            </a:prstGeom>
          </p:spPr>
        </p:pic>
        <p:pic>
          <p:nvPicPr>
            <p:cNvPr id="210" name="그림 209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79101" y="2880880"/>
              <a:ext cx="237359" cy="231917"/>
            </a:xfrm>
            <a:prstGeom prst="rect">
              <a:avLst/>
            </a:prstGeom>
          </p:spPr>
        </p:pic>
        <p:pic>
          <p:nvPicPr>
            <p:cNvPr id="211" name="그림 210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754414" y="2880880"/>
              <a:ext cx="237359" cy="231917"/>
            </a:xfrm>
            <a:prstGeom prst="rect">
              <a:avLst/>
            </a:prstGeom>
          </p:spPr>
        </p:pic>
        <p:pic>
          <p:nvPicPr>
            <p:cNvPr id="212" name="그림 211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929726" y="2880880"/>
              <a:ext cx="237359" cy="231917"/>
            </a:xfrm>
            <a:prstGeom prst="rect">
              <a:avLst/>
            </a:prstGeom>
          </p:spPr>
        </p:pic>
        <p:pic>
          <p:nvPicPr>
            <p:cNvPr id="213" name="그림 212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105039" y="2880880"/>
              <a:ext cx="237359" cy="231917"/>
            </a:xfrm>
            <a:prstGeom prst="rect">
              <a:avLst/>
            </a:prstGeom>
          </p:spPr>
        </p:pic>
        <p:pic>
          <p:nvPicPr>
            <p:cNvPr id="214" name="그림 213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279514" y="2880880"/>
              <a:ext cx="237359" cy="231917"/>
            </a:xfrm>
            <a:prstGeom prst="rect">
              <a:avLst/>
            </a:prstGeom>
          </p:spPr>
        </p:pic>
        <p:sp>
          <p:nvSpPr>
            <p:cNvPr id="224" name="TextBox 223"/>
            <p:cNvSpPr txBox="1"/>
            <p:nvPr/>
          </p:nvSpPr>
          <p:spPr>
            <a:xfrm>
              <a:off x="7103611" y="1974150"/>
              <a:ext cx="6067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Lv.30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515362" y="3271274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chemeClr val="bg1"/>
                  </a:solidFill>
                </a:rPr>
                <a:t>체력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5305119" y="3271274"/>
              <a:ext cx="5870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b="1" dirty="0" smtClean="0">
                  <a:solidFill>
                    <a:schemeClr val="bg1"/>
                  </a:solidFill>
                </a:rPr>
                <a:t>12,345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6413357" y="3271274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chemeClr val="bg1"/>
                  </a:solidFill>
                </a:rPr>
                <a:t>체력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7203114" y="3271274"/>
              <a:ext cx="5870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00" b="1" dirty="0" smtClean="0">
                  <a:solidFill>
                    <a:schemeClr val="bg1"/>
                  </a:solidFill>
                </a:rPr>
                <a:t>25,000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7671937" y="3271274"/>
              <a:ext cx="7601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>
                  <a:solidFill>
                    <a:srgbClr val="00B050"/>
                  </a:solidFill>
                </a:rPr>
                <a:t>▲ </a:t>
              </a:r>
              <a:r>
                <a:rPr lang="en-US" altLang="ko-KR" sz="1000" b="1" dirty="0" smtClean="0">
                  <a:solidFill>
                    <a:srgbClr val="00B050"/>
                  </a:solidFill>
                </a:rPr>
                <a:t>12,655</a:t>
              </a:r>
              <a:endParaRPr lang="ko-KR" altLang="en-US" sz="10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230" name="그룹 229"/>
            <p:cNvGrpSpPr/>
            <p:nvPr/>
          </p:nvGrpSpPr>
          <p:grpSpPr>
            <a:xfrm>
              <a:off x="4442064" y="4332387"/>
              <a:ext cx="447413" cy="438433"/>
              <a:chOff x="6131103" y="5419998"/>
              <a:chExt cx="586167" cy="574402"/>
            </a:xfrm>
          </p:grpSpPr>
          <p:sp>
            <p:nvSpPr>
              <p:cNvPr id="231" name="대각선 방향의 모서리가 잘린 사각형 230"/>
              <p:cNvSpPr/>
              <p:nvPr/>
            </p:nvSpPr>
            <p:spPr>
              <a:xfrm>
                <a:off x="6131206" y="5419998"/>
                <a:ext cx="586064" cy="574402"/>
              </a:xfrm>
              <a:prstGeom prst="snip2DiagRect">
                <a:avLst>
                  <a:gd name="adj1" fmla="val 0"/>
                  <a:gd name="adj2" fmla="val 33485"/>
                </a:avLst>
              </a:prstGeom>
              <a:solidFill>
                <a:srgbClr val="7030A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32" name="그림 231"/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6131103" y="5419998"/>
                <a:ext cx="576787" cy="559561"/>
              </a:xfrm>
              <a:prstGeom prst="snip2DiagRect">
                <a:avLst>
                  <a:gd name="adj1" fmla="val 0"/>
                  <a:gd name="adj2" fmla="val 34589"/>
                </a:avLst>
              </a:prstGeom>
            </p:spPr>
          </p:pic>
        </p:grpSp>
        <p:pic>
          <p:nvPicPr>
            <p:cNvPr id="191" name="그림 19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238" y="589673"/>
              <a:ext cx="498586" cy="438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37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348918" y="220050"/>
            <a:ext cx="9510695" cy="6119385"/>
            <a:chOff x="1348918" y="220050"/>
            <a:chExt cx="9510695" cy="6119385"/>
          </a:xfrm>
        </p:grpSpPr>
        <p:grpSp>
          <p:nvGrpSpPr>
            <p:cNvPr id="345" name="그룹 344"/>
            <p:cNvGrpSpPr/>
            <p:nvPr/>
          </p:nvGrpSpPr>
          <p:grpSpPr>
            <a:xfrm>
              <a:off x="1348918" y="220050"/>
              <a:ext cx="9510695" cy="6119385"/>
              <a:chOff x="1348918" y="220050"/>
              <a:chExt cx="9510695" cy="6119385"/>
            </a:xfrm>
          </p:grpSpPr>
          <p:sp>
            <p:nvSpPr>
              <p:cNvPr id="346" name="직사각형 345"/>
              <p:cNvSpPr/>
              <p:nvPr/>
            </p:nvSpPr>
            <p:spPr>
              <a:xfrm>
                <a:off x="1348918" y="628941"/>
                <a:ext cx="9510593" cy="571049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7" name="직사각형 346"/>
              <p:cNvSpPr/>
              <p:nvPr/>
            </p:nvSpPr>
            <p:spPr>
              <a:xfrm>
                <a:off x="1590675" y="772080"/>
                <a:ext cx="1901825" cy="39785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8" name="직사각형 347"/>
              <p:cNvSpPr/>
              <p:nvPr/>
            </p:nvSpPr>
            <p:spPr>
              <a:xfrm>
                <a:off x="1590675" y="1283194"/>
                <a:ext cx="4334608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9" name="그림 34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918" y="220050"/>
                <a:ext cx="9510593" cy="426201"/>
              </a:xfrm>
              <a:prstGeom prst="rect">
                <a:avLst/>
              </a:prstGeom>
            </p:spPr>
          </p:pic>
          <p:pic>
            <p:nvPicPr>
              <p:cNvPr id="350" name="그림 3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51" name="그림 3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52" name="그림 3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14097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53" name="그림 35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2755406"/>
                <a:ext cx="1219200" cy="1219200"/>
              </a:xfrm>
              <a:prstGeom prst="rect">
                <a:avLst/>
              </a:prstGeom>
              <a:effectLst>
                <a:glow rad="101600">
                  <a:srgbClr val="FF0000">
                    <a:alpha val="60000"/>
                  </a:srgbClr>
                </a:glow>
              </a:effectLst>
            </p:spPr>
          </p:pic>
          <p:pic>
            <p:nvPicPr>
              <p:cNvPr id="354" name="그림 35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275540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55" name="그림 3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275540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56" name="그림 35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500" y="4101112"/>
                <a:ext cx="1219200" cy="1219200"/>
              </a:xfrm>
              <a:prstGeom prst="rect">
                <a:avLst/>
              </a:prstGeom>
              <a:effectLst/>
            </p:spPr>
          </p:pic>
          <p:pic>
            <p:nvPicPr>
              <p:cNvPr id="357" name="그림 3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525" y="410111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58" name="그림 35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4101112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359" name="직사각형 358"/>
              <p:cNvSpPr/>
              <p:nvPr/>
            </p:nvSpPr>
            <p:spPr>
              <a:xfrm>
                <a:off x="6016181" y="1283194"/>
                <a:ext cx="4728019" cy="486043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60" name="그림 35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9853" y="1737933"/>
                <a:ext cx="1634669" cy="2791629"/>
              </a:xfrm>
              <a:prstGeom prst="rect">
                <a:avLst/>
              </a:prstGeom>
            </p:spPr>
          </p:pic>
          <p:pic>
            <p:nvPicPr>
              <p:cNvPr id="361" name="그림 360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2" r="3428"/>
              <a:stretch/>
            </p:blipFill>
            <p:spPr>
              <a:xfrm>
                <a:off x="6165030" y="2188578"/>
                <a:ext cx="1577341" cy="1925436"/>
              </a:xfrm>
              <a:prstGeom prst="rect">
                <a:avLst/>
              </a:prstGeom>
            </p:spPr>
          </p:pic>
          <p:pic>
            <p:nvPicPr>
              <p:cNvPr id="362" name="그림 36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1477266"/>
                <a:ext cx="1173480" cy="1105914"/>
              </a:xfrm>
              <a:prstGeom prst="rect">
                <a:avLst/>
              </a:prstGeom>
            </p:spPr>
          </p:pic>
          <p:sp>
            <p:nvSpPr>
              <p:cNvPr id="363" name="TextBox 362"/>
              <p:cNvSpPr txBox="1"/>
              <p:nvPr/>
            </p:nvSpPr>
            <p:spPr>
              <a:xfrm>
                <a:off x="2260165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1965960" y="259608"/>
                <a:ext cx="88392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조력자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65" name="그림 36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524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366" name="그림 36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1715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367" name="그림 36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8740" y="4158251"/>
                <a:ext cx="275909" cy="275909"/>
              </a:xfrm>
              <a:prstGeom prst="rect">
                <a:avLst/>
              </a:prstGeom>
            </p:spPr>
          </p:pic>
          <p:pic>
            <p:nvPicPr>
              <p:cNvPr id="368" name="그림 36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1432560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369" name="그림 36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1486716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370" name="그림 36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371" name="그림 37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372" name="그림 37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2312604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373" name="그림 372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2800112"/>
                <a:ext cx="1173480" cy="1105914"/>
              </a:xfrm>
              <a:prstGeom prst="rect">
                <a:avLst/>
              </a:prstGeom>
            </p:spPr>
          </p:pic>
          <p:pic>
            <p:nvPicPr>
              <p:cNvPr id="374" name="그림 373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2755406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375" name="그림 374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2809562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376" name="그림 37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1722120" y="4180884"/>
                <a:ext cx="1173480" cy="1105914"/>
              </a:xfrm>
              <a:prstGeom prst="rect">
                <a:avLst/>
              </a:prstGeom>
            </p:spPr>
          </p:pic>
          <p:pic>
            <p:nvPicPr>
              <p:cNvPr id="377" name="그림 37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24589"/>
              <a:stretch/>
            </p:blipFill>
            <p:spPr>
              <a:xfrm>
                <a:off x="4411980" y="4136178"/>
                <a:ext cx="1169710" cy="1158240"/>
              </a:xfrm>
              <a:prstGeom prst="rect">
                <a:avLst/>
              </a:prstGeom>
            </p:spPr>
          </p:pic>
          <p:pic>
            <p:nvPicPr>
              <p:cNvPr id="378" name="그림 377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r="14297" b="13701"/>
              <a:stretch/>
            </p:blipFill>
            <p:spPr>
              <a:xfrm>
                <a:off x="3070859" y="4190334"/>
                <a:ext cx="1158241" cy="1104084"/>
              </a:xfrm>
              <a:prstGeom prst="rect">
                <a:avLst/>
              </a:prstGeom>
            </p:spPr>
          </p:pic>
          <p:pic>
            <p:nvPicPr>
              <p:cNvPr id="379" name="그림 378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4400550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380" name="그림 379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3037842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381" name="그림 380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919"/>
              <a:stretch/>
            </p:blipFill>
            <p:spPr>
              <a:xfrm>
                <a:off x="1704659" y="5442739"/>
                <a:ext cx="1219200" cy="683741"/>
              </a:xfrm>
              <a:prstGeom prst="rect">
                <a:avLst/>
              </a:prstGeom>
            </p:spPr>
          </p:pic>
          <p:pic>
            <p:nvPicPr>
              <p:cNvPr id="382" name="그림 38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62522"/>
              <a:stretch/>
            </p:blipFill>
            <p:spPr>
              <a:xfrm>
                <a:off x="1722120" y="5500238"/>
                <a:ext cx="1173480" cy="611002"/>
              </a:xfrm>
              <a:prstGeom prst="rect">
                <a:avLst/>
              </a:prstGeom>
            </p:spPr>
          </p:pic>
          <p:pic>
            <p:nvPicPr>
              <p:cNvPr id="383" name="그림 38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8" t="7930" b="53423"/>
              <a:stretch/>
            </p:blipFill>
            <p:spPr>
              <a:xfrm>
                <a:off x="4411980" y="5455532"/>
                <a:ext cx="1169710" cy="663328"/>
              </a:xfrm>
              <a:prstGeom prst="rect">
                <a:avLst/>
              </a:prstGeom>
            </p:spPr>
          </p:pic>
          <p:pic>
            <p:nvPicPr>
              <p:cNvPr id="384" name="그림 383"/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3" t="1" r="14297" b="52980"/>
              <a:stretch/>
            </p:blipFill>
            <p:spPr>
              <a:xfrm>
                <a:off x="3070859" y="5509688"/>
                <a:ext cx="1158241" cy="601552"/>
              </a:xfrm>
              <a:prstGeom prst="rect">
                <a:avLst/>
              </a:prstGeom>
            </p:spPr>
          </p:pic>
          <p:sp>
            <p:nvSpPr>
              <p:cNvPr id="385" name="TextBox 384"/>
              <p:cNvSpPr txBox="1"/>
              <p:nvPr/>
            </p:nvSpPr>
            <p:spPr>
              <a:xfrm>
                <a:off x="3593349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4943527" y="1392555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2260165" y="4099207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8" name="TextBox 387"/>
              <p:cNvSpPr txBox="1"/>
              <p:nvPr/>
            </p:nvSpPr>
            <p:spPr>
              <a:xfrm>
                <a:off x="4943527" y="4099207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9" name="TextBox 388"/>
              <p:cNvSpPr txBox="1"/>
              <p:nvPr/>
            </p:nvSpPr>
            <p:spPr>
              <a:xfrm>
                <a:off x="2260165" y="5492543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4943527" y="5492543"/>
                <a:ext cx="663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Lv.30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1" name="직사각형 390"/>
              <p:cNvSpPr/>
              <p:nvPr/>
            </p:nvSpPr>
            <p:spPr>
              <a:xfrm>
                <a:off x="5698848" y="1676401"/>
                <a:ext cx="150130" cy="3009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1722121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7/10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93" name="TextBox 392"/>
              <p:cNvSpPr txBox="1"/>
              <p:nvPr/>
            </p:nvSpPr>
            <p:spPr>
              <a:xfrm>
                <a:off x="3074987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>
                <a:off x="4400827" y="3289144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0/10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3074987" y="4568530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>
                    <a:solidFill>
                      <a:srgbClr val="FFFF00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소환가능</a:t>
                </a:r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>
                <a:off x="3074987" y="5854875"/>
                <a:ext cx="12017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2/10</a:t>
                </a:r>
                <a:endParaRPr lang="ko-KR" altLang="en-US" sz="1600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97" name="직사각형 396"/>
              <p:cNvSpPr/>
              <p:nvPr/>
            </p:nvSpPr>
            <p:spPr>
              <a:xfrm>
                <a:off x="6504768" y="1358282"/>
                <a:ext cx="3726627" cy="3053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잔인한 </a:t>
                </a: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오크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8" name="직사각형 397"/>
              <p:cNvSpPr/>
              <p:nvPr/>
            </p:nvSpPr>
            <p:spPr>
              <a:xfrm>
                <a:off x="7803275" y="1737934"/>
                <a:ext cx="967521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기본 능력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9" name="직사각형 398"/>
              <p:cNvSpPr/>
              <p:nvPr/>
            </p:nvSpPr>
            <p:spPr>
              <a:xfrm>
                <a:off x="8770796" y="1737934"/>
                <a:ext cx="1897204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>
                <a:off x="8625827" y="1720029"/>
                <a:ext cx="8466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체력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방어력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401" name="TextBox 400"/>
              <p:cNvSpPr txBox="1"/>
              <p:nvPr/>
            </p:nvSpPr>
            <p:spPr>
              <a:xfrm>
                <a:off x="9339723" y="1720029"/>
                <a:ext cx="15198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12,345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1,500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1,320</a:t>
                </a:r>
                <a:endParaRPr lang="en-US" altLang="ko-KR" sz="1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2" name="TextBox 401"/>
              <p:cNvSpPr txBox="1"/>
              <p:nvPr/>
            </p:nvSpPr>
            <p:spPr>
              <a:xfrm>
                <a:off x="6929364" y="1769529"/>
                <a:ext cx="87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Lv.20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403" name="그림 40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404" name="그림 40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405" name="그림 40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366117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406" name="그림 40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1046" y="500860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407" name="그림 40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5290" y="5008602"/>
                <a:ext cx="293436" cy="293436"/>
              </a:xfrm>
              <a:prstGeom prst="rect">
                <a:avLst/>
              </a:prstGeom>
            </p:spPr>
          </p:pic>
          <p:pic>
            <p:nvPicPr>
              <p:cNvPr id="408" name="그림 40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007" y="5008602"/>
                <a:ext cx="293436" cy="293436"/>
              </a:xfrm>
              <a:prstGeom prst="rect">
                <a:avLst/>
              </a:prstGeom>
            </p:spPr>
          </p:pic>
          <p:sp>
            <p:nvSpPr>
              <p:cNvPr id="409" name="직사각형 408"/>
              <p:cNvSpPr/>
              <p:nvPr/>
            </p:nvSpPr>
            <p:spPr>
              <a:xfrm>
                <a:off x="7803275" y="2628900"/>
                <a:ext cx="967521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능력치</a:t>
                </a:r>
                <a:endPara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증가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0" name="직사각형 409"/>
              <p:cNvSpPr/>
              <p:nvPr/>
            </p:nvSpPr>
            <p:spPr>
              <a:xfrm>
                <a:off x="8770796" y="2628900"/>
                <a:ext cx="1897204" cy="8909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1" name="TextBox 410"/>
              <p:cNvSpPr txBox="1"/>
              <p:nvPr/>
            </p:nvSpPr>
            <p:spPr>
              <a:xfrm>
                <a:off x="8716445" y="2610995"/>
                <a:ext cx="12407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체력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방어력 증가치 </a:t>
                </a: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  <p:sp>
            <p:nvSpPr>
              <p:cNvPr id="412" name="TextBox 411"/>
              <p:cNvSpPr txBox="1"/>
              <p:nvPr/>
            </p:nvSpPr>
            <p:spPr>
              <a:xfrm>
                <a:off x="9875520" y="2610995"/>
                <a:ext cx="792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15.2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9.7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8.3</a:t>
                </a:r>
              </a:p>
            </p:txBody>
          </p:sp>
          <p:sp>
            <p:nvSpPr>
              <p:cNvPr id="413" name="직사각형 412"/>
              <p:cNvSpPr/>
              <p:nvPr/>
            </p:nvSpPr>
            <p:spPr>
              <a:xfrm>
                <a:off x="6820669" y="5531695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4" name="직사각형 413"/>
              <p:cNvSpPr/>
              <p:nvPr/>
            </p:nvSpPr>
            <p:spPr>
              <a:xfrm>
                <a:off x="6820669" y="5531695"/>
                <a:ext cx="1746106" cy="28038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>
                <a:off x="6820669" y="5447332"/>
                <a:ext cx="270580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 / 10</a:t>
                </a:r>
              </a:p>
            </p:txBody>
          </p:sp>
          <p:sp>
            <p:nvSpPr>
              <p:cNvPr id="416" name="직사각형 415"/>
              <p:cNvSpPr/>
              <p:nvPr/>
            </p:nvSpPr>
            <p:spPr>
              <a:xfrm>
                <a:off x="9602676" y="5457581"/>
                <a:ext cx="1017971" cy="4154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소환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7" name="직사각형 416"/>
              <p:cNvSpPr/>
              <p:nvPr/>
            </p:nvSpPr>
            <p:spPr>
              <a:xfrm>
                <a:off x="6820669" y="4897037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8" name="TextBox 417"/>
              <p:cNvSpPr txBox="1"/>
              <p:nvPr/>
            </p:nvSpPr>
            <p:spPr>
              <a:xfrm>
                <a:off x="6818889" y="4812674"/>
                <a:ext cx="270758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0%</a:t>
                </a:r>
              </a:p>
            </p:txBody>
          </p:sp>
          <p:sp>
            <p:nvSpPr>
              <p:cNvPr id="419" name="직사각형 418"/>
              <p:cNvSpPr/>
              <p:nvPr/>
            </p:nvSpPr>
            <p:spPr>
              <a:xfrm>
                <a:off x="9602676" y="4822923"/>
                <a:ext cx="1017971" cy="4154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레벨업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" name="직사각형 419"/>
              <p:cNvSpPr/>
              <p:nvPr/>
            </p:nvSpPr>
            <p:spPr>
              <a:xfrm>
                <a:off x="7804493" y="3519243"/>
                <a:ext cx="966304" cy="98990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스킬 정보</a:t>
                </a:r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1" name="직사각형 420"/>
              <p:cNvSpPr/>
              <p:nvPr/>
            </p:nvSpPr>
            <p:spPr>
              <a:xfrm>
                <a:off x="8770796" y="3516420"/>
                <a:ext cx="1897204" cy="9927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422" name="그림 42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2035" y="1806881"/>
                <a:ext cx="279312" cy="286295"/>
              </a:xfrm>
              <a:prstGeom prst="rect">
                <a:avLst/>
              </a:prstGeom>
            </p:spPr>
          </p:pic>
          <p:grpSp>
            <p:nvGrpSpPr>
              <p:cNvPr id="423" name="그룹 422"/>
              <p:cNvGrpSpPr/>
              <p:nvPr/>
            </p:nvGrpSpPr>
            <p:grpSpPr>
              <a:xfrm>
                <a:off x="6143737" y="5359230"/>
                <a:ext cx="586167" cy="574402"/>
                <a:chOff x="6131103" y="5419998"/>
                <a:chExt cx="586167" cy="574402"/>
              </a:xfrm>
            </p:grpSpPr>
            <p:sp>
              <p:nvSpPr>
                <p:cNvPr id="430" name="대각선 방향의 모서리가 잘린 사각형 429"/>
                <p:cNvSpPr/>
                <p:nvPr/>
              </p:nvSpPr>
              <p:spPr>
                <a:xfrm>
                  <a:off x="6131206" y="5419998"/>
                  <a:ext cx="586064" cy="574402"/>
                </a:xfrm>
                <a:prstGeom prst="snip2DiagRect">
                  <a:avLst>
                    <a:gd name="adj1" fmla="val 0"/>
                    <a:gd name="adj2" fmla="val 33485"/>
                  </a:avLst>
                </a:prstGeom>
                <a:solidFill>
                  <a:srgbClr val="7030A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431" name="그림 430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6131103" y="5419998"/>
                  <a:ext cx="576787" cy="559561"/>
                </a:xfrm>
                <a:prstGeom prst="snip2DiagRect">
                  <a:avLst>
                    <a:gd name="adj1" fmla="val 0"/>
                    <a:gd name="adj2" fmla="val 34589"/>
                  </a:avLst>
                </a:prstGeom>
              </p:spPr>
            </p:pic>
          </p:grpSp>
          <p:sp>
            <p:nvSpPr>
              <p:cNvPr id="424" name="직사각형 423"/>
              <p:cNvSpPr/>
              <p:nvPr/>
            </p:nvSpPr>
            <p:spPr>
              <a:xfrm>
                <a:off x="3593349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진형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bg1"/>
                    </a:solidFill>
                  </a:rPr>
                  <a:t>등록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5" name="TextBox 424"/>
              <p:cNvSpPr txBox="1"/>
              <p:nvPr/>
            </p:nvSpPr>
            <p:spPr>
              <a:xfrm>
                <a:off x="5940340" y="4837974"/>
                <a:ext cx="87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Lv.20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426" name="그림 4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5474" y="3538209"/>
                <a:ext cx="300841" cy="300841"/>
              </a:xfrm>
              <a:prstGeom prst="rect">
                <a:avLst/>
              </a:prstGeom>
            </p:spPr>
          </p:pic>
          <p:sp>
            <p:nvSpPr>
              <p:cNvPr id="427" name="TextBox 426"/>
              <p:cNvSpPr txBox="1"/>
              <p:nvPr/>
            </p:nvSpPr>
            <p:spPr>
              <a:xfrm>
                <a:off x="9126315" y="3517809"/>
                <a:ext cx="1240706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여신의 분노</a:t>
                </a:r>
                <a:endPara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8" name="직사각형 427"/>
              <p:cNvSpPr/>
              <p:nvPr/>
            </p:nvSpPr>
            <p:spPr>
              <a:xfrm>
                <a:off x="5596023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schemeClr val="bg1"/>
                    </a:solidFill>
                  </a:rPr>
                  <a:t>조력자 조각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9" name="직사각형 428"/>
              <p:cNvSpPr/>
              <p:nvPr/>
            </p:nvSpPr>
            <p:spPr>
              <a:xfrm>
                <a:off x="7570657" y="772080"/>
                <a:ext cx="1901825" cy="39785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>
                    <a:solidFill>
                      <a:schemeClr val="bg1"/>
                    </a:solidFill>
                  </a:rPr>
                  <a:t>조력자 업적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" name="직사각형 91"/>
            <p:cNvSpPr/>
            <p:nvPr/>
          </p:nvSpPr>
          <p:spPr>
            <a:xfrm>
              <a:off x="1348918" y="220050"/>
              <a:ext cx="9510593" cy="6119385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3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3" name="그림 9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20" y="1752463"/>
              <a:ext cx="1501527" cy="2984517"/>
            </a:xfrm>
            <a:prstGeom prst="rect">
              <a:avLst/>
            </a:prstGeom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004920" y="1780274"/>
              <a:ext cx="1501527" cy="2984517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166" y="2600854"/>
              <a:ext cx="1219200" cy="1219200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5268857" y="1374630"/>
              <a:ext cx="1414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승급성공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4" name="직선 연결선 103"/>
            <p:cNvCxnSpPr/>
            <p:nvPr/>
          </p:nvCxnSpPr>
          <p:spPr>
            <a:xfrm>
              <a:off x="5287189" y="1422899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/>
            <p:nvPr/>
          </p:nvCxnSpPr>
          <p:spPr>
            <a:xfrm>
              <a:off x="5287189" y="1836294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283" y="3787307"/>
              <a:ext cx="2069841" cy="520635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5090564" y="3886004"/>
              <a:ext cx="185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501" y="4726207"/>
              <a:ext cx="1216802" cy="486721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5396571" y="4815678"/>
              <a:ext cx="11687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확 인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0" name="그림 12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5460619" y="2673503"/>
              <a:ext cx="1123607" cy="1058913"/>
            </a:xfrm>
            <a:prstGeom prst="rect">
              <a:avLst/>
            </a:prstGeom>
          </p:spPr>
        </p:pic>
        <p:pic>
          <p:nvPicPr>
            <p:cNvPr id="131" name="그림 13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5457637" y="3529632"/>
              <a:ext cx="237359" cy="231917"/>
            </a:xfrm>
            <a:prstGeom prst="rect">
              <a:avLst/>
            </a:prstGeom>
          </p:spPr>
        </p:pic>
        <p:pic>
          <p:nvPicPr>
            <p:cNvPr id="132" name="그림 13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5632950" y="3529632"/>
              <a:ext cx="237359" cy="231917"/>
            </a:xfrm>
            <a:prstGeom prst="rect">
              <a:avLst/>
            </a:prstGeom>
          </p:spPr>
        </p:pic>
        <p:pic>
          <p:nvPicPr>
            <p:cNvPr id="133" name="그림 13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5808262" y="3529632"/>
              <a:ext cx="237359" cy="231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00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00821" y="2150667"/>
            <a:ext cx="4728019" cy="2791854"/>
            <a:chOff x="500821" y="2150667"/>
            <a:chExt cx="4728019" cy="2791854"/>
          </a:xfrm>
        </p:grpSpPr>
        <p:sp>
          <p:nvSpPr>
            <p:cNvPr id="151" name="직사각형 150"/>
            <p:cNvSpPr/>
            <p:nvPr/>
          </p:nvSpPr>
          <p:spPr>
            <a:xfrm>
              <a:off x="500821" y="3607992"/>
              <a:ext cx="4728019" cy="133452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1305309" y="4460595"/>
              <a:ext cx="2705804" cy="280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305309" y="4376232"/>
              <a:ext cx="270580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87 / 80</a:t>
              </a: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4087316" y="4386481"/>
              <a:ext cx="1017971" cy="41549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1" name="그림 1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99" y="3790005"/>
              <a:ext cx="454402" cy="335392"/>
            </a:xfrm>
            <a:prstGeom prst="rect">
              <a:avLst/>
            </a:prstGeom>
          </p:spPr>
        </p:pic>
        <p:sp>
          <p:nvSpPr>
            <p:cNvPr id="192" name="직사각형 191"/>
            <p:cNvSpPr/>
            <p:nvPr/>
          </p:nvSpPr>
          <p:spPr>
            <a:xfrm>
              <a:off x="1305309" y="3825937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303528" y="3741574"/>
              <a:ext cx="27075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0%</a:t>
              </a:r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4087316" y="3751823"/>
              <a:ext cx="1017971" cy="4154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레벨업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6" name="그룹 195"/>
            <p:cNvGrpSpPr/>
            <p:nvPr/>
          </p:nvGrpSpPr>
          <p:grpSpPr>
            <a:xfrm>
              <a:off x="609982" y="4275256"/>
              <a:ext cx="586167" cy="574402"/>
              <a:chOff x="6131103" y="5419998"/>
              <a:chExt cx="586167" cy="574402"/>
            </a:xfrm>
          </p:grpSpPr>
          <p:sp>
            <p:nvSpPr>
              <p:cNvPr id="197" name="대각선 방향의 모서리가 잘린 사각형 196"/>
              <p:cNvSpPr/>
              <p:nvPr/>
            </p:nvSpPr>
            <p:spPr>
              <a:xfrm>
                <a:off x="6131206" y="5419998"/>
                <a:ext cx="586064" cy="574402"/>
              </a:xfrm>
              <a:prstGeom prst="snip2DiagRect">
                <a:avLst>
                  <a:gd name="adj1" fmla="val 0"/>
                  <a:gd name="adj2" fmla="val 33485"/>
                </a:avLst>
              </a:prstGeom>
              <a:solidFill>
                <a:srgbClr val="7030A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8" name="그림 19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6131103" y="5419998"/>
                <a:ext cx="576787" cy="559561"/>
              </a:xfrm>
              <a:prstGeom prst="snip2DiagRect">
                <a:avLst>
                  <a:gd name="adj1" fmla="val 0"/>
                  <a:gd name="adj2" fmla="val 34589"/>
                </a:avLst>
              </a:prstGeom>
            </p:spPr>
          </p:pic>
        </p:grpSp>
        <p:grpSp>
          <p:nvGrpSpPr>
            <p:cNvPr id="199" name="그룹 198"/>
            <p:cNvGrpSpPr/>
            <p:nvPr/>
          </p:nvGrpSpPr>
          <p:grpSpPr>
            <a:xfrm>
              <a:off x="500821" y="2150667"/>
              <a:ext cx="4728019" cy="1334529"/>
              <a:chOff x="2943468" y="980303"/>
              <a:chExt cx="4728019" cy="1334529"/>
            </a:xfrm>
          </p:grpSpPr>
          <p:sp>
            <p:nvSpPr>
              <p:cNvPr id="200" name="직사각형 199"/>
              <p:cNvSpPr/>
              <p:nvPr/>
            </p:nvSpPr>
            <p:spPr>
              <a:xfrm>
                <a:off x="2943468" y="980303"/>
                <a:ext cx="4728019" cy="133452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직사각형 200"/>
              <p:cNvSpPr/>
              <p:nvPr/>
            </p:nvSpPr>
            <p:spPr>
              <a:xfrm>
                <a:off x="3747956" y="1832906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3747956" y="1832906"/>
                <a:ext cx="1746106" cy="28038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3747956" y="1748543"/>
                <a:ext cx="270580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57 / 80</a:t>
                </a:r>
              </a:p>
            </p:txBody>
          </p:sp>
          <p:sp>
            <p:nvSpPr>
              <p:cNvPr id="204" name="직사각형 203"/>
              <p:cNvSpPr/>
              <p:nvPr/>
            </p:nvSpPr>
            <p:spPr>
              <a:xfrm>
                <a:off x="6529963" y="1758792"/>
                <a:ext cx="1017971" cy="4154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소환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05" name="그림 20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6846" y="1162316"/>
                <a:ext cx="454402" cy="335392"/>
              </a:xfrm>
              <a:prstGeom prst="rect">
                <a:avLst/>
              </a:prstGeom>
            </p:spPr>
          </p:pic>
          <p:sp>
            <p:nvSpPr>
              <p:cNvPr id="206" name="직사각형 205"/>
              <p:cNvSpPr/>
              <p:nvPr/>
            </p:nvSpPr>
            <p:spPr>
              <a:xfrm>
                <a:off x="3747956" y="1198248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3746175" y="1113885"/>
                <a:ext cx="270758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0%</a:t>
                </a:r>
              </a:p>
            </p:txBody>
          </p:sp>
          <p:sp>
            <p:nvSpPr>
              <p:cNvPr id="208" name="직사각형 207"/>
              <p:cNvSpPr/>
              <p:nvPr/>
            </p:nvSpPr>
            <p:spPr>
              <a:xfrm>
                <a:off x="6529963" y="1124134"/>
                <a:ext cx="1017971" cy="4154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레벨업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09" name="그룹 208"/>
              <p:cNvGrpSpPr/>
              <p:nvPr/>
            </p:nvGrpSpPr>
            <p:grpSpPr>
              <a:xfrm>
                <a:off x="3052629" y="1647567"/>
                <a:ext cx="586167" cy="574402"/>
                <a:chOff x="6131103" y="5419998"/>
                <a:chExt cx="586167" cy="574402"/>
              </a:xfrm>
            </p:grpSpPr>
            <p:sp>
              <p:nvSpPr>
                <p:cNvPr id="210" name="대각선 방향의 모서리가 잘린 사각형 209"/>
                <p:cNvSpPr/>
                <p:nvPr/>
              </p:nvSpPr>
              <p:spPr>
                <a:xfrm>
                  <a:off x="6131206" y="5419998"/>
                  <a:ext cx="586064" cy="574402"/>
                </a:xfrm>
                <a:prstGeom prst="snip2DiagRect">
                  <a:avLst>
                    <a:gd name="adj1" fmla="val 0"/>
                    <a:gd name="adj2" fmla="val 33485"/>
                  </a:avLst>
                </a:prstGeom>
                <a:solidFill>
                  <a:srgbClr val="7030A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211" name="그림 21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6131103" y="5419998"/>
                  <a:ext cx="576787" cy="559561"/>
                </a:xfrm>
                <a:prstGeom prst="snip2DiagRect">
                  <a:avLst>
                    <a:gd name="adj1" fmla="val 0"/>
                    <a:gd name="adj2" fmla="val 34589"/>
                  </a:avLst>
                </a:prstGeom>
              </p:spPr>
            </p:pic>
          </p:grpSp>
        </p:grpSp>
      </p:grpSp>
      <p:grpSp>
        <p:nvGrpSpPr>
          <p:cNvPr id="3" name="그룹 2"/>
          <p:cNvGrpSpPr/>
          <p:nvPr/>
        </p:nvGrpSpPr>
        <p:grpSpPr>
          <a:xfrm>
            <a:off x="6327772" y="1375467"/>
            <a:ext cx="4728019" cy="4251164"/>
            <a:chOff x="6327772" y="1375467"/>
            <a:chExt cx="4728019" cy="4251164"/>
          </a:xfrm>
        </p:grpSpPr>
        <p:grpSp>
          <p:nvGrpSpPr>
            <p:cNvPr id="2" name="그룹 1"/>
            <p:cNvGrpSpPr/>
            <p:nvPr/>
          </p:nvGrpSpPr>
          <p:grpSpPr>
            <a:xfrm>
              <a:off x="6327772" y="1375467"/>
              <a:ext cx="4728019" cy="1334529"/>
              <a:chOff x="2943468" y="980303"/>
              <a:chExt cx="4728019" cy="1334529"/>
            </a:xfrm>
          </p:grpSpPr>
          <p:sp>
            <p:nvSpPr>
              <p:cNvPr id="81" name="직사각형 80"/>
              <p:cNvSpPr/>
              <p:nvPr/>
            </p:nvSpPr>
            <p:spPr>
              <a:xfrm>
                <a:off x="2943468" y="980303"/>
                <a:ext cx="4728019" cy="133452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직사각형 174"/>
              <p:cNvSpPr/>
              <p:nvPr/>
            </p:nvSpPr>
            <p:spPr>
              <a:xfrm>
                <a:off x="3747956" y="1832906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직사각형 175"/>
              <p:cNvSpPr/>
              <p:nvPr/>
            </p:nvSpPr>
            <p:spPr>
              <a:xfrm>
                <a:off x="3747956" y="1832906"/>
                <a:ext cx="1746106" cy="28038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747956" y="1748543"/>
                <a:ext cx="270580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103 / 150</a:t>
                </a:r>
              </a:p>
            </p:txBody>
          </p:sp>
          <p:sp>
            <p:nvSpPr>
              <p:cNvPr id="178" name="직사각형 177"/>
              <p:cNvSpPr/>
              <p:nvPr/>
            </p:nvSpPr>
            <p:spPr>
              <a:xfrm>
                <a:off x="6529963" y="1758792"/>
                <a:ext cx="1017971" cy="4154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승급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9" name="그림 17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6846" y="1162316"/>
                <a:ext cx="454402" cy="335392"/>
              </a:xfrm>
              <a:prstGeom prst="rect">
                <a:avLst/>
              </a:prstGeom>
            </p:spPr>
          </p:pic>
          <p:sp>
            <p:nvSpPr>
              <p:cNvPr id="180" name="직사각형 179"/>
              <p:cNvSpPr/>
              <p:nvPr/>
            </p:nvSpPr>
            <p:spPr>
              <a:xfrm>
                <a:off x="3747956" y="1198248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직사각형 180"/>
              <p:cNvSpPr/>
              <p:nvPr/>
            </p:nvSpPr>
            <p:spPr>
              <a:xfrm>
                <a:off x="3747956" y="1198248"/>
                <a:ext cx="1746106" cy="28038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3746176" y="1113885"/>
                <a:ext cx="270758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52%</a:t>
                </a:r>
              </a:p>
            </p:txBody>
          </p:sp>
          <p:sp>
            <p:nvSpPr>
              <p:cNvPr id="183" name="직사각형 182"/>
              <p:cNvSpPr/>
              <p:nvPr/>
            </p:nvSpPr>
            <p:spPr>
              <a:xfrm>
                <a:off x="6529963" y="1124134"/>
                <a:ext cx="1017971" cy="41549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레벨업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18" name="그룹 117"/>
              <p:cNvGrpSpPr/>
              <p:nvPr/>
            </p:nvGrpSpPr>
            <p:grpSpPr>
              <a:xfrm>
                <a:off x="3052629" y="1647567"/>
                <a:ext cx="586167" cy="574402"/>
                <a:chOff x="6131103" y="5419998"/>
                <a:chExt cx="586167" cy="574402"/>
              </a:xfrm>
            </p:grpSpPr>
            <p:sp>
              <p:nvSpPr>
                <p:cNvPr id="119" name="대각선 방향의 모서리가 잘린 사각형 118"/>
                <p:cNvSpPr/>
                <p:nvPr/>
              </p:nvSpPr>
              <p:spPr>
                <a:xfrm>
                  <a:off x="6131206" y="5419998"/>
                  <a:ext cx="586064" cy="574402"/>
                </a:xfrm>
                <a:prstGeom prst="snip2DiagRect">
                  <a:avLst>
                    <a:gd name="adj1" fmla="val 0"/>
                    <a:gd name="adj2" fmla="val 33485"/>
                  </a:avLst>
                </a:prstGeom>
                <a:solidFill>
                  <a:srgbClr val="7030A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20" name="그림 1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6131103" y="5419998"/>
                  <a:ext cx="576787" cy="559561"/>
                </a:xfrm>
                <a:prstGeom prst="snip2DiagRect">
                  <a:avLst>
                    <a:gd name="adj1" fmla="val 0"/>
                    <a:gd name="adj2" fmla="val 34589"/>
                  </a:avLst>
                </a:prstGeom>
              </p:spPr>
            </p:pic>
          </p:grpSp>
        </p:grpSp>
        <p:grpSp>
          <p:nvGrpSpPr>
            <p:cNvPr id="126" name="그룹 125"/>
            <p:cNvGrpSpPr/>
            <p:nvPr/>
          </p:nvGrpSpPr>
          <p:grpSpPr>
            <a:xfrm>
              <a:off x="6327772" y="2813742"/>
              <a:ext cx="4728019" cy="1334529"/>
              <a:chOff x="2943468" y="980303"/>
              <a:chExt cx="4728019" cy="1334529"/>
            </a:xfrm>
          </p:grpSpPr>
          <p:sp>
            <p:nvSpPr>
              <p:cNvPr id="127" name="직사각형 126"/>
              <p:cNvSpPr/>
              <p:nvPr/>
            </p:nvSpPr>
            <p:spPr>
              <a:xfrm>
                <a:off x="2943468" y="980303"/>
                <a:ext cx="4728019" cy="133452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직사각형 127"/>
              <p:cNvSpPr/>
              <p:nvPr/>
            </p:nvSpPr>
            <p:spPr>
              <a:xfrm>
                <a:off x="3747956" y="1832906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직사각형 129"/>
              <p:cNvSpPr/>
              <p:nvPr/>
            </p:nvSpPr>
            <p:spPr>
              <a:xfrm>
                <a:off x="3747956" y="1832906"/>
                <a:ext cx="2705804" cy="28038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3747956" y="1748543"/>
                <a:ext cx="27058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155 / 150</a:t>
                </a:r>
              </a:p>
            </p:txBody>
          </p:sp>
          <p:sp>
            <p:nvSpPr>
              <p:cNvPr id="132" name="직사각형 131"/>
              <p:cNvSpPr/>
              <p:nvPr/>
            </p:nvSpPr>
            <p:spPr>
              <a:xfrm>
                <a:off x="6529963" y="1758792"/>
                <a:ext cx="1017971" cy="41549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승급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33" name="그림 13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6846" y="1162316"/>
                <a:ext cx="454402" cy="335392"/>
              </a:xfrm>
              <a:prstGeom prst="rect">
                <a:avLst/>
              </a:prstGeom>
            </p:spPr>
          </p:pic>
          <p:sp>
            <p:nvSpPr>
              <p:cNvPr id="134" name="직사각형 133"/>
              <p:cNvSpPr/>
              <p:nvPr/>
            </p:nvSpPr>
            <p:spPr>
              <a:xfrm>
                <a:off x="3747956" y="1198248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5" name="직사각형 134"/>
              <p:cNvSpPr/>
              <p:nvPr/>
            </p:nvSpPr>
            <p:spPr>
              <a:xfrm>
                <a:off x="3747956" y="1198248"/>
                <a:ext cx="1746106" cy="28038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746176" y="1113885"/>
                <a:ext cx="270758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52%</a:t>
                </a:r>
              </a:p>
            </p:txBody>
          </p:sp>
          <p:sp>
            <p:nvSpPr>
              <p:cNvPr id="146" name="직사각형 145"/>
              <p:cNvSpPr/>
              <p:nvPr/>
            </p:nvSpPr>
            <p:spPr>
              <a:xfrm>
                <a:off x="6529963" y="1124134"/>
                <a:ext cx="1017971" cy="41549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레벨업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47" name="그룹 146"/>
              <p:cNvGrpSpPr/>
              <p:nvPr/>
            </p:nvGrpSpPr>
            <p:grpSpPr>
              <a:xfrm>
                <a:off x="3052629" y="1647567"/>
                <a:ext cx="586167" cy="574402"/>
                <a:chOff x="6131103" y="5419998"/>
                <a:chExt cx="586167" cy="574402"/>
              </a:xfrm>
            </p:grpSpPr>
            <p:sp>
              <p:nvSpPr>
                <p:cNvPr id="148" name="대각선 방향의 모서리가 잘린 사각형 147"/>
                <p:cNvSpPr/>
                <p:nvPr/>
              </p:nvSpPr>
              <p:spPr>
                <a:xfrm>
                  <a:off x="6131206" y="5419998"/>
                  <a:ext cx="586064" cy="574402"/>
                </a:xfrm>
                <a:prstGeom prst="snip2DiagRect">
                  <a:avLst>
                    <a:gd name="adj1" fmla="val 0"/>
                    <a:gd name="adj2" fmla="val 33485"/>
                  </a:avLst>
                </a:prstGeom>
                <a:solidFill>
                  <a:srgbClr val="7030A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49" name="그림 14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6131103" y="5419998"/>
                  <a:ext cx="576787" cy="559561"/>
                </a:xfrm>
                <a:prstGeom prst="snip2DiagRect">
                  <a:avLst>
                    <a:gd name="adj1" fmla="val 0"/>
                    <a:gd name="adj2" fmla="val 34589"/>
                  </a:avLst>
                </a:prstGeom>
              </p:spPr>
            </p:pic>
          </p:grpSp>
        </p:grpSp>
        <p:grpSp>
          <p:nvGrpSpPr>
            <p:cNvPr id="56" name="그룹 55"/>
            <p:cNvGrpSpPr/>
            <p:nvPr/>
          </p:nvGrpSpPr>
          <p:grpSpPr>
            <a:xfrm>
              <a:off x="6327772" y="4292102"/>
              <a:ext cx="4728019" cy="1334529"/>
              <a:chOff x="2943468" y="980303"/>
              <a:chExt cx="4728019" cy="1334529"/>
            </a:xfrm>
          </p:grpSpPr>
          <p:sp>
            <p:nvSpPr>
              <p:cNvPr id="57" name="직사각형 56"/>
              <p:cNvSpPr/>
              <p:nvPr/>
            </p:nvSpPr>
            <p:spPr>
              <a:xfrm>
                <a:off x="2943468" y="980303"/>
                <a:ext cx="4728019" cy="133452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3747956" y="1832906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3747956" y="1832906"/>
                <a:ext cx="2705804" cy="28038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747956" y="1748543"/>
                <a:ext cx="270580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MAX</a:t>
                </a:r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6529963" y="1758792"/>
                <a:ext cx="1017971" cy="41549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승급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2" name="그림 6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6846" y="1162316"/>
                <a:ext cx="454402" cy="335392"/>
              </a:xfrm>
              <a:prstGeom prst="rect">
                <a:avLst/>
              </a:prstGeom>
            </p:spPr>
          </p:pic>
          <p:sp>
            <p:nvSpPr>
              <p:cNvPr id="63" name="직사각형 62"/>
              <p:cNvSpPr/>
              <p:nvPr/>
            </p:nvSpPr>
            <p:spPr>
              <a:xfrm>
                <a:off x="3747956" y="1198248"/>
                <a:ext cx="2705806" cy="28038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3747955" y="1198248"/>
                <a:ext cx="2705803" cy="28038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746176" y="1113885"/>
                <a:ext cx="270758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MAX</a:t>
                </a: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6529963" y="1124134"/>
                <a:ext cx="1017971" cy="41549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레벨업</a:t>
                </a:r>
                <a:endParaRPr lang="ko-KR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7" name="그룹 66"/>
              <p:cNvGrpSpPr/>
              <p:nvPr/>
            </p:nvGrpSpPr>
            <p:grpSpPr>
              <a:xfrm>
                <a:off x="3052629" y="1647567"/>
                <a:ext cx="586167" cy="574402"/>
                <a:chOff x="6131103" y="5419998"/>
                <a:chExt cx="586167" cy="574402"/>
              </a:xfrm>
            </p:grpSpPr>
            <p:sp>
              <p:nvSpPr>
                <p:cNvPr id="68" name="대각선 방향의 모서리가 잘린 사각형 67"/>
                <p:cNvSpPr/>
                <p:nvPr/>
              </p:nvSpPr>
              <p:spPr>
                <a:xfrm>
                  <a:off x="6131206" y="5419998"/>
                  <a:ext cx="586064" cy="574402"/>
                </a:xfrm>
                <a:prstGeom prst="snip2DiagRect">
                  <a:avLst>
                    <a:gd name="adj1" fmla="val 0"/>
                    <a:gd name="adj2" fmla="val 33485"/>
                  </a:avLst>
                </a:prstGeom>
                <a:solidFill>
                  <a:srgbClr val="7030A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69" name="그림 6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103" r="8430" b="32164"/>
                <a:stretch/>
              </p:blipFill>
              <p:spPr>
                <a:xfrm>
                  <a:off x="6131103" y="5419998"/>
                  <a:ext cx="576787" cy="559561"/>
                </a:xfrm>
                <a:prstGeom prst="snip2DiagRect">
                  <a:avLst>
                    <a:gd name="adj1" fmla="val 0"/>
                    <a:gd name="adj2" fmla="val 34589"/>
                  </a:avLst>
                </a:prstGeom>
              </p:spPr>
            </p:pic>
          </p:grpSp>
        </p:grpSp>
      </p:grpSp>
      <p:grpSp>
        <p:nvGrpSpPr>
          <p:cNvPr id="72" name="그룹 71"/>
          <p:cNvGrpSpPr/>
          <p:nvPr/>
        </p:nvGrpSpPr>
        <p:grpSpPr>
          <a:xfrm>
            <a:off x="609982" y="5780206"/>
            <a:ext cx="586167" cy="574402"/>
            <a:chOff x="6131103" y="5419998"/>
            <a:chExt cx="586167" cy="574402"/>
          </a:xfrm>
        </p:grpSpPr>
        <p:sp>
          <p:nvSpPr>
            <p:cNvPr id="73" name="대각선 방향의 모서리가 잘린 사각형 72"/>
            <p:cNvSpPr/>
            <p:nvPr/>
          </p:nvSpPr>
          <p:spPr>
            <a:xfrm>
              <a:off x="6131206" y="5419998"/>
              <a:ext cx="586064" cy="574402"/>
            </a:xfrm>
            <a:prstGeom prst="snip2DiagRect">
              <a:avLst>
                <a:gd name="adj1" fmla="val 0"/>
                <a:gd name="adj2" fmla="val 33485"/>
              </a:avLst>
            </a:prstGeom>
            <a:solidFill>
              <a:srgbClr val="7030A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4" name="그림 7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6131103" y="5419998"/>
              <a:ext cx="576787" cy="559561"/>
            </a:xfrm>
            <a:prstGeom prst="snip2DiagRect">
              <a:avLst>
                <a:gd name="adj1" fmla="val 0"/>
                <a:gd name="adj2" fmla="val 34589"/>
              </a:avLst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324894" y="437089"/>
            <a:ext cx="4209630" cy="1219200"/>
            <a:chOff x="324894" y="437089"/>
            <a:chExt cx="4209630" cy="1219200"/>
          </a:xfrm>
        </p:grpSpPr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783" y="437089"/>
              <a:ext cx="1219200" cy="1219200"/>
            </a:xfrm>
            <a:prstGeom prst="snip2DiagRect">
              <a:avLst>
                <a:gd name="adj1" fmla="val 0"/>
                <a:gd name="adj2" fmla="val 42188"/>
              </a:avLst>
            </a:prstGeom>
          </p:spPr>
        </p:pic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94" y="437089"/>
              <a:ext cx="1219200" cy="1219200"/>
            </a:xfrm>
            <a:prstGeom prst="snip2DiagRect">
              <a:avLst>
                <a:gd name="adj1" fmla="val 0"/>
                <a:gd name="adj2" fmla="val 42188"/>
              </a:avLst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4" t="37309" r="6783" b="-3"/>
            <a:stretch/>
          </p:blipFill>
          <p:spPr>
            <a:xfrm>
              <a:off x="1814758" y="442868"/>
              <a:ext cx="1225251" cy="1197429"/>
            </a:xfrm>
            <a:prstGeom prst="snip2DiagRect">
              <a:avLst>
                <a:gd name="adj1" fmla="val 0"/>
                <a:gd name="adj2" fmla="val 0"/>
              </a:avLst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298" y="437089"/>
              <a:ext cx="1219200" cy="1219200"/>
            </a:xfrm>
            <a:prstGeom prst="snip2DiagRect">
              <a:avLst>
                <a:gd name="adj1" fmla="val 0"/>
                <a:gd name="adj2" fmla="val 42188"/>
              </a:avLst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4" t="37309" r="6783" b="-3"/>
            <a:stretch/>
          </p:blipFill>
          <p:spPr>
            <a:xfrm>
              <a:off x="3309273" y="442868"/>
              <a:ext cx="1225251" cy="1197429"/>
            </a:xfrm>
            <a:prstGeom prst="snip2DiagRect">
              <a:avLst>
                <a:gd name="adj1" fmla="val 0"/>
                <a:gd name="adj2" fmla="val 42424"/>
              </a:avLst>
            </a:prstGeom>
          </p:spPr>
        </p:pic>
        <p:sp>
          <p:nvSpPr>
            <p:cNvPr id="8" name="오른쪽 화살표 7"/>
            <p:cNvSpPr/>
            <p:nvPr/>
          </p:nvSpPr>
          <p:spPr>
            <a:xfrm>
              <a:off x="1456364" y="765357"/>
              <a:ext cx="492125" cy="552450"/>
            </a:xfrm>
            <a:prstGeom prst="rightArrow">
              <a:avLst/>
            </a:prstGeom>
            <a:solidFill>
              <a:schemeClr val="accent2">
                <a:alpha val="52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오른쪽 화살표 86"/>
            <p:cNvSpPr/>
            <p:nvPr/>
          </p:nvSpPr>
          <p:spPr>
            <a:xfrm>
              <a:off x="2927066" y="765357"/>
              <a:ext cx="492125" cy="552450"/>
            </a:xfrm>
            <a:prstGeom prst="rightArrow">
              <a:avLst/>
            </a:prstGeom>
            <a:solidFill>
              <a:schemeClr val="accent2">
                <a:alpha val="52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102521" y="160863"/>
            <a:ext cx="1225251" cy="1219200"/>
            <a:chOff x="5102521" y="160863"/>
            <a:chExt cx="1225251" cy="1219200"/>
          </a:xfrm>
        </p:grpSpPr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546" y="160863"/>
              <a:ext cx="1219200" cy="1219200"/>
            </a:xfrm>
            <a:prstGeom prst="snip2DiagRect">
              <a:avLst>
                <a:gd name="adj1" fmla="val 0"/>
                <a:gd name="adj2" fmla="val 42188"/>
              </a:avLst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4" t="37309" r="6783" b="-3"/>
            <a:stretch/>
          </p:blipFill>
          <p:spPr>
            <a:xfrm>
              <a:off x="5102521" y="166642"/>
              <a:ext cx="1225251" cy="1197429"/>
            </a:xfrm>
            <a:prstGeom prst="snip2DiagRect">
              <a:avLst>
                <a:gd name="adj1" fmla="val 0"/>
                <a:gd name="adj2" fmla="val 4242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422607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348918" y="220050"/>
            <a:ext cx="9510695" cy="6119385"/>
            <a:chOff x="1348918" y="220050"/>
            <a:chExt cx="9510695" cy="6119385"/>
          </a:xfrm>
        </p:grpSpPr>
        <p:sp>
          <p:nvSpPr>
            <p:cNvPr id="5" name="직사각형 4"/>
            <p:cNvSpPr/>
            <p:nvPr/>
          </p:nvSpPr>
          <p:spPr>
            <a:xfrm>
              <a:off x="1348918" y="628941"/>
              <a:ext cx="9510593" cy="571049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590675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590675" y="1283194"/>
              <a:ext cx="4334608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918" y="220050"/>
              <a:ext cx="9510593" cy="426201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1409700"/>
              <a:ext cx="1219200" cy="1219200"/>
            </a:xfrm>
            <a:prstGeom prst="rect">
              <a:avLst/>
            </a:prstGeom>
            <a:effectLst/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1409700"/>
              <a:ext cx="1219200" cy="1219200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1409700"/>
              <a:ext cx="1219200" cy="1219200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2755406"/>
              <a:ext cx="1219200" cy="1219200"/>
            </a:xfrm>
            <a:prstGeom prst="rect">
              <a:avLst/>
            </a:prstGeom>
            <a:effectLst/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2755406"/>
              <a:ext cx="1219200" cy="1219200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2755406"/>
              <a:ext cx="1219200" cy="1219200"/>
            </a:xfrm>
            <a:prstGeom prst="rect">
              <a:avLst/>
            </a:prstGeom>
          </p:spPr>
        </p:pic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4101112"/>
              <a:ext cx="1219200" cy="1219200"/>
            </a:xfrm>
            <a:prstGeom prst="rect">
              <a:avLst/>
            </a:prstGeom>
            <a:effectLst/>
          </p:spPr>
        </p:pic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525" y="4101112"/>
              <a:ext cx="1219200" cy="1219200"/>
            </a:xfrm>
            <a:prstGeom prst="rect">
              <a:avLst/>
            </a:prstGeom>
          </p:spPr>
        </p:pic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4101112"/>
              <a:ext cx="1219200" cy="1219200"/>
            </a:xfrm>
            <a:prstGeom prst="rect">
              <a:avLst/>
            </a:prstGeom>
            <a:effectLst/>
          </p:spPr>
        </p:pic>
        <p:sp>
          <p:nvSpPr>
            <p:cNvPr id="81" name="직사각형 80"/>
            <p:cNvSpPr/>
            <p:nvPr/>
          </p:nvSpPr>
          <p:spPr>
            <a:xfrm>
              <a:off x="6016181" y="1283194"/>
              <a:ext cx="4728019" cy="48604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2" name="그림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853" y="1737933"/>
              <a:ext cx="1634669" cy="2791629"/>
            </a:xfrm>
            <a:prstGeom prst="rect">
              <a:avLst/>
            </a:prstGeom>
          </p:spPr>
        </p:pic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" r="3428"/>
            <a:stretch/>
          </p:blipFill>
          <p:spPr>
            <a:xfrm>
              <a:off x="6165030" y="2188578"/>
              <a:ext cx="1577341" cy="1925436"/>
            </a:xfrm>
            <a:prstGeom prst="rect">
              <a:avLst/>
            </a:prstGeom>
          </p:spPr>
        </p:pic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1477266"/>
              <a:ext cx="1173480" cy="1105914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2260165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65960" y="259608"/>
              <a:ext cx="8839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조력자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524" y="4158251"/>
              <a:ext cx="275909" cy="275909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15" y="4158251"/>
              <a:ext cx="275909" cy="275909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740" y="4158251"/>
              <a:ext cx="275909" cy="275909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1432560"/>
              <a:ext cx="1169710" cy="1158240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1486716"/>
              <a:ext cx="1158241" cy="1104084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2312604"/>
              <a:ext cx="293436" cy="293436"/>
            </a:xfrm>
            <a:prstGeom prst="rect">
              <a:avLst/>
            </a:prstGeom>
          </p:spPr>
        </p:pic>
        <p:pic>
          <p:nvPicPr>
            <p:cNvPr id="94" name="그림 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2312604"/>
              <a:ext cx="293436" cy="293436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2312604"/>
              <a:ext cx="293436" cy="293436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32164"/>
            <a:stretch/>
          </p:blipFill>
          <p:spPr>
            <a:xfrm>
              <a:off x="1722120" y="2800112"/>
              <a:ext cx="1173480" cy="1105914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24589"/>
            <a:stretch/>
          </p:blipFill>
          <p:spPr>
            <a:xfrm>
              <a:off x="4411980" y="2755406"/>
              <a:ext cx="1169710" cy="1158240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2809562"/>
              <a:ext cx="1158241" cy="1104084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0" t="40816" r="29109"/>
            <a:stretch/>
          </p:blipFill>
          <p:spPr>
            <a:xfrm>
              <a:off x="1771649" y="4171949"/>
              <a:ext cx="1095375" cy="1120337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701" y="4136178"/>
              <a:ext cx="1072267" cy="1158240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r="14297" b="13701"/>
            <a:stretch/>
          </p:blipFill>
          <p:spPr>
            <a:xfrm>
              <a:off x="3070859" y="4190334"/>
              <a:ext cx="1158241" cy="1104084"/>
            </a:xfrm>
            <a:prstGeom prst="rect">
              <a:avLst/>
            </a:prstGeom>
          </p:spPr>
        </p:pic>
        <p:pic>
          <p:nvPicPr>
            <p:cNvPr id="114" name="그림 11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4400550" y="5442739"/>
              <a:ext cx="1219200" cy="683741"/>
            </a:xfrm>
            <a:prstGeom prst="rect">
              <a:avLst/>
            </a:prstGeom>
          </p:spPr>
        </p:pic>
        <p:pic>
          <p:nvPicPr>
            <p:cNvPr id="121" name="그림 12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3037842" y="5442739"/>
              <a:ext cx="1219200" cy="683741"/>
            </a:xfrm>
            <a:prstGeom prst="rect">
              <a:avLst/>
            </a:prstGeom>
          </p:spPr>
        </p:pic>
        <p:pic>
          <p:nvPicPr>
            <p:cNvPr id="122" name="그림 12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19"/>
            <a:stretch/>
          </p:blipFill>
          <p:spPr>
            <a:xfrm>
              <a:off x="1704659" y="5442739"/>
              <a:ext cx="1219200" cy="683741"/>
            </a:xfrm>
            <a:prstGeom prst="rect">
              <a:avLst/>
            </a:prstGeom>
          </p:spPr>
        </p:pic>
        <p:pic>
          <p:nvPicPr>
            <p:cNvPr id="123" name="그림 1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 r="8430" b="62522"/>
            <a:stretch/>
          </p:blipFill>
          <p:spPr>
            <a:xfrm>
              <a:off x="1722120" y="5500238"/>
              <a:ext cx="1173480" cy="611002"/>
            </a:xfrm>
            <a:prstGeom prst="rect">
              <a:avLst/>
            </a:prstGeom>
          </p:spPr>
        </p:pic>
        <p:pic>
          <p:nvPicPr>
            <p:cNvPr id="124" name="그림 1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8" t="7930" b="53423"/>
            <a:stretch/>
          </p:blipFill>
          <p:spPr>
            <a:xfrm>
              <a:off x="4411980" y="5455532"/>
              <a:ext cx="1169710" cy="663328"/>
            </a:xfrm>
            <a:prstGeom prst="rect">
              <a:avLst/>
            </a:prstGeom>
          </p:spPr>
        </p:pic>
        <p:pic>
          <p:nvPicPr>
            <p:cNvPr id="125" name="그림 124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" t="1" r="14297" b="52980"/>
            <a:stretch/>
          </p:blipFill>
          <p:spPr>
            <a:xfrm>
              <a:off x="3070859" y="5509688"/>
              <a:ext cx="1158241" cy="601552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3593349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943527" y="1392555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260165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943527" y="4099207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260165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43527" y="5492543"/>
              <a:ext cx="663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5698848" y="1676401"/>
              <a:ext cx="150130" cy="30099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722121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7/10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07498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0827" y="3289144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74987" y="4568530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소환가능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74987" y="5854875"/>
              <a:ext cx="1201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2/10</a:t>
              </a:r>
              <a:endParaRPr lang="ko-KR" altLang="en-US" sz="1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6504768" y="1358282"/>
              <a:ext cx="3726627" cy="30537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잔인한 </a:t>
              </a: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오크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7803275" y="1737934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기본 능력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8770796" y="1737934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625827" y="1720029"/>
              <a:ext cx="8466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339723" y="1720029"/>
              <a:ext cx="15198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1,500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1,320</a:t>
              </a:r>
              <a:endParaRPr lang="en-US" altLang="ko-KR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29364" y="1769529"/>
              <a:ext cx="873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Lv.30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64" name="그림 1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3661172"/>
              <a:ext cx="293436" cy="293436"/>
            </a:xfrm>
            <a:prstGeom prst="rect">
              <a:avLst/>
            </a:prstGeom>
          </p:spPr>
        </p:pic>
        <p:pic>
          <p:nvPicPr>
            <p:cNvPr id="165" name="그림 16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3661172"/>
              <a:ext cx="293436" cy="293436"/>
            </a:xfrm>
            <a:prstGeom prst="rect">
              <a:avLst/>
            </a:prstGeom>
          </p:spPr>
        </p:pic>
        <p:pic>
          <p:nvPicPr>
            <p:cNvPr id="166" name="그림 1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3661172"/>
              <a:ext cx="293436" cy="293436"/>
            </a:xfrm>
            <a:prstGeom prst="rect">
              <a:avLst/>
            </a:prstGeom>
          </p:spPr>
        </p:pic>
        <p:pic>
          <p:nvPicPr>
            <p:cNvPr id="167" name="그림 1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46" y="5008602"/>
              <a:ext cx="293436" cy="293436"/>
            </a:xfrm>
            <a:prstGeom prst="rect">
              <a:avLst/>
            </a:prstGeom>
          </p:spPr>
        </p:pic>
        <p:pic>
          <p:nvPicPr>
            <p:cNvPr id="168" name="그림 16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290" y="5008602"/>
              <a:ext cx="293436" cy="293436"/>
            </a:xfrm>
            <a:prstGeom prst="rect">
              <a:avLst/>
            </a:prstGeom>
          </p:spPr>
        </p:pic>
        <p:pic>
          <p:nvPicPr>
            <p:cNvPr id="169" name="그림 16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007" y="5008602"/>
              <a:ext cx="293436" cy="293436"/>
            </a:xfrm>
            <a:prstGeom prst="rect">
              <a:avLst/>
            </a:prstGeom>
          </p:spPr>
        </p:pic>
        <p:sp>
          <p:nvSpPr>
            <p:cNvPr id="170" name="직사각형 169"/>
            <p:cNvSpPr/>
            <p:nvPr/>
          </p:nvSpPr>
          <p:spPr>
            <a:xfrm>
              <a:off x="7803275" y="2628900"/>
              <a:ext cx="967521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능력치</a:t>
              </a:r>
              <a:endPara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증가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8770796" y="2628900"/>
              <a:ext cx="1897204" cy="8909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716445" y="2610995"/>
              <a:ext cx="12407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방어력 증가치 </a:t>
              </a: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9875520" y="2610995"/>
              <a:ext cx="7924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15.2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9.7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8.3</a:t>
              </a: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6820669" y="5531695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6820669" y="5531695"/>
              <a:ext cx="1746106" cy="280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820669" y="5447332"/>
              <a:ext cx="27058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/ 10</a:t>
              </a:r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9602676" y="5457581"/>
              <a:ext cx="1017971" cy="4154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소환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9" name="그림 17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559" y="4861105"/>
              <a:ext cx="454402" cy="335392"/>
            </a:xfrm>
            <a:prstGeom prst="rect">
              <a:avLst/>
            </a:prstGeom>
          </p:spPr>
        </p:pic>
        <p:sp>
          <p:nvSpPr>
            <p:cNvPr id="180" name="직사각형 179"/>
            <p:cNvSpPr/>
            <p:nvPr/>
          </p:nvSpPr>
          <p:spPr>
            <a:xfrm>
              <a:off x="6820669" y="4897037"/>
              <a:ext cx="2705806" cy="28038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818889" y="4812674"/>
              <a:ext cx="270758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0%</a:t>
              </a: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9602676" y="4822923"/>
              <a:ext cx="1017971" cy="4154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레벨업</a:t>
              </a:r>
              <a:endParaRPr lang="ko-KR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7804493" y="3519243"/>
              <a:ext cx="966304" cy="98990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스킬 정보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8770796" y="3516420"/>
              <a:ext cx="1897204" cy="9927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5" name="그림 18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409" y="3572449"/>
              <a:ext cx="382159" cy="382159"/>
            </a:xfrm>
            <a:prstGeom prst="rect">
              <a:avLst/>
            </a:prstGeom>
          </p:spPr>
        </p:pic>
        <p:pic>
          <p:nvPicPr>
            <p:cNvPr id="186" name="그림 18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4688" y="4074489"/>
              <a:ext cx="390949" cy="390949"/>
            </a:xfrm>
            <a:prstGeom prst="rect">
              <a:avLst/>
            </a:prstGeom>
          </p:spPr>
        </p:pic>
        <p:sp>
          <p:nvSpPr>
            <p:cNvPr id="187" name="TextBox 186"/>
            <p:cNvSpPr txBox="1"/>
            <p:nvPr/>
          </p:nvSpPr>
          <p:spPr>
            <a:xfrm>
              <a:off x="9279048" y="3588692"/>
              <a:ext cx="124070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여신의 분노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9279048" y="4096615"/>
              <a:ext cx="124070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화살비</a:t>
              </a:r>
              <a:endPara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0" name="그림 18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035" y="1806881"/>
              <a:ext cx="279312" cy="286295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6143737" y="5359230"/>
              <a:ext cx="586167" cy="574402"/>
              <a:chOff x="6131103" y="5419998"/>
              <a:chExt cx="586167" cy="574402"/>
            </a:xfrm>
          </p:grpSpPr>
          <p:sp>
            <p:nvSpPr>
              <p:cNvPr id="118" name="대각선 방향의 모서리가 잘린 사각형 117"/>
              <p:cNvSpPr/>
              <p:nvPr/>
            </p:nvSpPr>
            <p:spPr>
              <a:xfrm>
                <a:off x="6131206" y="5419998"/>
                <a:ext cx="586064" cy="574402"/>
              </a:xfrm>
              <a:prstGeom prst="snip2DiagRect">
                <a:avLst>
                  <a:gd name="adj1" fmla="val 0"/>
                  <a:gd name="adj2" fmla="val 33485"/>
                </a:avLst>
              </a:prstGeom>
              <a:solidFill>
                <a:srgbClr val="7030A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19" name="그림 118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3" r="8430" b="32164"/>
              <a:stretch/>
            </p:blipFill>
            <p:spPr>
              <a:xfrm>
                <a:off x="6131103" y="5419998"/>
                <a:ext cx="576787" cy="559561"/>
              </a:xfrm>
              <a:prstGeom prst="snip2DiagRect">
                <a:avLst>
                  <a:gd name="adj1" fmla="val 0"/>
                  <a:gd name="adj2" fmla="val 34589"/>
                </a:avLst>
              </a:prstGeom>
            </p:spPr>
          </p:pic>
        </p:grpSp>
        <p:sp>
          <p:nvSpPr>
            <p:cNvPr id="92" name="직사각형 91"/>
            <p:cNvSpPr/>
            <p:nvPr/>
          </p:nvSpPr>
          <p:spPr>
            <a:xfrm>
              <a:off x="3593349" y="772080"/>
              <a:ext cx="1901825" cy="39785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사용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r>
                <a:rPr lang="ko-KR" altLang="en-US" dirty="0">
                  <a:solidFill>
                    <a:schemeClr val="bg1"/>
                  </a:solidFill>
                </a:rPr>
                <a:t>등록</a:t>
              </a:r>
            </a:p>
          </p:txBody>
        </p:sp>
        <p:grpSp>
          <p:nvGrpSpPr>
            <p:cNvPr id="93" name="그룹 92"/>
            <p:cNvGrpSpPr/>
            <p:nvPr/>
          </p:nvGrpSpPr>
          <p:grpSpPr>
            <a:xfrm>
              <a:off x="5931828" y="1248586"/>
              <a:ext cx="4812372" cy="4944843"/>
              <a:chOff x="1482810" y="1248586"/>
              <a:chExt cx="4812372" cy="4944843"/>
            </a:xfrm>
          </p:grpSpPr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2810" y="1248586"/>
                <a:ext cx="4812372" cy="4944843"/>
              </a:xfrm>
              <a:prstGeom prst="rect">
                <a:avLst/>
              </a:prstGeom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3127443" y="1415297"/>
                <a:ext cx="1566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조력자 진형 등록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3" name="그림 10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933" y="1839814"/>
                <a:ext cx="4440192" cy="4183855"/>
              </a:xfrm>
              <a:prstGeom prst="rect">
                <a:avLst/>
              </a:prstGeom>
            </p:spPr>
          </p:pic>
        </p:grp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512" y="1818476"/>
              <a:ext cx="1458007" cy="2052789"/>
            </a:xfrm>
            <a:prstGeom prst="rect">
              <a:avLst/>
            </a:prstGeom>
          </p:spPr>
        </p:pic>
        <p:pic>
          <p:nvPicPr>
            <p:cNvPr id="131" name="그림 1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035" y="3906870"/>
              <a:ext cx="1458007" cy="2052789"/>
            </a:xfrm>
            <a:prstGeom prst="rect">
              <a:avLst/>
            </a:prstGeom>
          </p:spPr>
        </p:pic>
        <p:pic>
          <p:nvPicPr>
            <p:cNvPr id="132" name="그림 1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747" y="3906870"/>
              <a:ext cx="1458007" cy="205278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6244065" y="4426110"/>
              <a:ext cx="142403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캐릭터 레벨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Lv.20 </a:t>
              </a: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이상</a:t>
              </a:r>
              <a:endParaRPr lang="en-US" altLang="ko-KR" sz="14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사용 가능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073018" y="4426110"/>
              <a:ext cx="142403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캐릭터 레벨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Lv.40 </a:t>
              </a: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이상</a:t>
              </a:r>
              <a:endParaRPr lang="en-US" altLang="ko-KR" sz="14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사용 가능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135" y="2935976"/>
              <a:ext cx="1041270" cy="926984"/>
            </a:xfrm>
            <a:prstGeom prst="rect">
              <a:avLst/>
            </a:prstGeom>
          </p:spPr>
        </p:pic>
        <p:pic>
          <p:nvPicPr>
            <p:cNvPr id="120" name="그림 11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947" y="2935976"/>
              <a:ext cx="1041270" cy="926984"/>
            </a:xfrm>
            <a:prstGeom prst="rect">
              <a:avLst/>
            </a:prstGeom>
          </p:spPr>
        </p:pic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436" y="2935976"/>
              <a:ext cx="1041270" cy="926984"/>
            </a:xfrm>
            <a:prstGeom prst="rect">
              <a:avLst/>
            </a:prstGeom>
          </p:spPr>
        </p:pic>
        <p:pic>
          <p:nvPicPr>
            <p:cNvPr id="130" name="그림 12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947" y="4278256"/>
              <a:ext cx="1041270" cy="926984"/>
            </a:xfrm>
            <a:prstGeom prst="rect">
              <a:avLst/>
            </a:prstGeom>
          </p:spPr>
        </p:pic>
        <p:pic>
          <p:nvPicPr>
            <p:cNvPr id="159" name="그림 158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589"/>
            <a:stretch/>
          </p:blipFill>
          <p:spPr>
            <a:xfrm>
              <a:off x="3136947" y="5647748"/>
              <a:ext cx="1041270" cy="467302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7656008" y="2311057"/>
              <a:ext cx="146288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게임에 사용할</a:t>
              </a:r>
              <a:endParaRPr lang="en-US" altLang="ko-KR" sz="14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조력자를 </a:t>
              </a:r>
              <a:endParaRPr lang="en-US" altLang="ko-KR" sz="1400" b="1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선택하세요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5596023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</a:rPr>
                <a:t>조력자 조각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7570657" y="772080"/>
              <a:ext cx="1901825" cy="39785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조력자 업적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44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1695</Words>
  <Application>Microsoft Office PowerPoint</Application>
  <PresentationFormat>와이드스크린</PresentationFormat>
  <Paragraphs>878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Joongwon</cp:lastModifiedBy>
  <cp:revision>73</cp:revision>
  <dcterms:created xsi:type="dcterms:W3CDTF">2016-03-23T01:08:41Z</dcterms:created>
  <dcterms:modified xsi:type="dcterms:W3CDTF">2016-05-24T03:48:45Z</dcterms:modified>
</cp:coreProperties>
</file>