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0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45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38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98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22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76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67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39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0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81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68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039D-CEE7-4781-9BA1-CDCCB6ACE0A1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7037-7959-4CCB-8D20-3FE793913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9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918" y="658825"/>
            <a:ext cx="9510593" cy="5705011"/>
            <a:chOff x="1348918" y="658825"/>
            <a:chExt cx="9510593" cy="5705011"/>
          </a:xfrm>
        </p:grpSpPr>
        <p:sp>
          <p:nvSpPr>
            <p:cNvPr id="4" name="직사각형 3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656967" y="905430"/>
              <a:ext cx="2880764" cy="39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우편함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6892" y="1524640"/>
              <a:ext cx="1472244" cy="351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열쇠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349596" y="1525062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트로피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862300" y="1524219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선물함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75004" y="1524219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뽑기권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982549" y="1988377"/>
              <a:ext cx="8270059" cy="849786"/>
              <a:chOff x="1982549" y="2028365"/>
              <a:chExt cx="8270059" cy="849786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r>
                  <a:rPr lang="en-US" altLang="ko-KR" sz="16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600" b="1" dirty="0" smtClean="0">
                    <a:solidFill>
                      <a:srgbClr val="00B0F0"/>
                    </a:solidFill>
                  </a:rPr>
                  <a:t>수호자</a:t>
                </a:r>
                <a:r>
                  <a:rPr lang="en-US" altLang="ko-KR" sz="1600" b="1" dirty="0" smtClean="0">
                    <a:solidFill>
                      <a:srgbClr val="00B0F0"/>
                    </a:solidFill>
                  </a:rPr>
                  <a:t>)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8683468" y="1301528"/>
              <a:ext cx="1569140" cy="5162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모두 받기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1982549" y="2862439"/>
              <a:ext cx="8270059" cy="849786"/>
              <a:chOff x="1982549" y="2028365"/>
              <a:chExt cx="8270059" cy="849786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1982549" y="3734741"/>
              <a:ext cx="8270059" cy="849786"/>
              <a:chOff x="1982549" y="2028365"/>
              <a:chExt cx="8270059" cy="849786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1982549" y="4624987"/>
              <a:ext cx="8270059" cy="849786"/>
              <a:chOff x="1982549" y="2028365"/>
              <a:chExt cx="8270059" cy="849786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그림 4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1982549" y="5514050"/>
              <a:ext cx="8270059" cy="849786"/>
              <a:chOff x="1982549" y="2028365"/>
              <a:chExt cx="8270059" cy="849786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1836892" y="1875969"/>
              <a:ext cx="8520914" cy="4290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936751" y="6176128"/>
              <a:ext cx="8421056" cy="155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0284976" y="710673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63923" y="1182161"/>
              <a:ext cx="141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/ 100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61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804525" y="1010168"/>
            <a:ext cx="8698938" cy="4903038"/>
            <a:chOff x="1804525" y="1010168"/>
            <a:chExt cx="8698938" cy="490303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525" y="1010168"/>
              <a:ext cx="8698938" cy="4903038"/>
            </a:xfrm>
            <a:prstGeom prst="rect">
              <a:avLst/>
            </a:prstGeom>
          </p:spPr>
        </p:pic>
        <p:sp>
          <p:nvSpPr>
            <p:cNvPr id="5" name="타원 4"/>
            <p:cNvSpPr/>
            <p:nvPr/>
          </p:nvSpPr>
          <p:spPr>
            <a:xfrm>
              <a:off x="8730293" y="5092987"/>
              <a:ext cx="308511" cy="30851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55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656967" y="905430"/>
              <a:ext cx="2880764" cy="39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우편함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6892" y="1524640"/>
              <a:ext cx="1472244" cy="351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열쇠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349596" y="1525062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트로피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862300" y="1524219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선물함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75004" y="1524219"/>
              <a:ext cx="1472244" cy="351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뽑기권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807937" y="1993472"/>
              <a:ext cx="5316973" cy="78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solidFill>
                    <a:srgbClr val="00B0F0"/>
                  </a:solidFill>
                </a:rPr>
                <a:t>잘생겨서피곤해요</a:t>
              </a:r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r>
                <a:rPr lang="ko-KR" altLang="en-US" sz="1600" b="1" dirty="0" smtClean="0">
                  <a:solidFill>
                    <a:schemeClr val="accent2"/>
                  </a:solidFill>
                </a:rPr>
                <a:t>상급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무기뽑기권</a:t>
              </a:r>
              <a:r>
                <a:rPr lang="ko-KR" altLang="en-US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1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개을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를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) 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보냈습니다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.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982549" y="1992629"/>
              <a:ext cx="825388" cy="789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캐릭터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9857" y="2063834"/>
              <a:ext cx="16750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남은 보관 기간</a:t>
              </a:r>
              <a:endParaRPr lang="en-US" altLang="ko-KR" sz="1400" dirty="0" smtClean="0"/>
            </a:p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/>
                <a:t>2</a:t>
              </a:r>
              <a:r>
                <a:rPr lang="ko-KR" altLang="en-US" sz="1600" b="1" dirty="0" smtClean="0"/>
                <a:t>일 </a:t>
              </a:r>
              <a:r>
                <a:rPr lang="en-US" altLang="ko-KR" sz="1600" b="1" dirty="0" smtClean="0"/>
                <a:t>23</a:t>
              </a:r>
              <a:r>
                <a:rPr lang="ko-KR" altLang="en-US" sz="1600" b="1" dirty="0" smtClean="0"/>
                <a:t>시간</a:t>
              </a:r>
              <a:endParaRPr lang="ko-KR" altLang="en-US" sz="1600" b="1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124910" y="1992629"/>
              <a:ext cx="825388" cy="789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8950297" y="1988377"/>
              <a:ext cx="1302311" cy="7933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받기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836892" y="1875969"/>
              <a:ext cx="8520914" cy="4290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0284976" y="710673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066" y="2029704"/>
              <a:ext cx="621390" cy="74221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61960" y="2484369"/>
              <a:ext cx="979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상급 무기</a:t>
              </a:r>
              <a:endParaRPr lang="ko-KR" altLang="en-US" sz="1400" b="1" dirty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63923" y="1182161"/>
              <a:ext cx="141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/ 100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53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656967" y="905430"/>
              <a:ext cx="2880764" cy="39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우편함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6892" y="1524640"/>
              <a:ext cx="1472244" cy="351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열쇠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349596" y="1525062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트로피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862300" y="1524219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선물함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75004" y="1524219"/>
              <a:ext cx="1472244" cy="351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뽑기권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807937" y="1993472"/>
              <a:ext cx="5316973" cy="78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solidFill>
                    <a:srgbClr val="00B0F0"/>
                  </a:solidFill>
                </a:rPr>
                <a:t>잘생겨서피곤해요</a:t>
              </a:r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r>
                <a:rPr lang="ko-KR" altLang="en-US" sz="1600" b="1" dirty="0" smtClean="0">
                  <a:solidFill>
                    <a:schemeClr val="accent2"/>
                  </a:solidFill>
                </a:rPr>
                <a:t>상급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무기뽑기권</a:t>
              </a:r>
              <a:r>
                <a:rPr lang="ko-KR" altLang="en-US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1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개을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를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) 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보냈습니다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.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982549" y="1992629"/>
              <a:ext cx="825388" cy="789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캐릭터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9857" y="2063834"/>
              <a:ext cx="16750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남은 보관 기간</a:t>
              </a:r>
              <a:endParaRPr lang="en-US" altLang="ko-KR" sz="1400" dirty="0" smtClean="0"/>
            </a:p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/>
                <a:t>2</a:t>
              </a:r>
              <a:r>
                <a:rPr lang="ko-KR" altLang="en-US" sz="1600" b="1" dirty="0" smtClean="0"/>
                <a:t>일 </a:t>
              </a:r>
              <a:r>
                <a:rPr lang="en-US" altLang="ko-KR" sz="1600" b="1" dirty="0" smtClean="0"/>
                <a:t>23</a:t>
              </a:r>
              <a:r>
                <a:rPr lang="ko-KR" altLang="en-US" sz="1600" b="1" dirty="0" smtClean="0"/>
                <a:t>시간</a:t>
              </a:r>
              <a:endParaRPr lang="ko-KR" altLang="en-US" sz="1600" b="1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124910" y="1992629"/>
              <a:ext cx="825388" cy="789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8950297" y="1988377"/>
              <a:ext cx="1302311" cy="7933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받기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836892" y="1875969"/>
              <a:ext cx="8520914" cy="4290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0284976" y="710673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066" y="2029704"/>
              <a:ext cx="621390" cy="74221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61960" y="2484369"/>
              <a:ext cx="979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상급 무기</a:t>
              </a:r>
              <a:endParaRPr lang="ko-KR" altLang="en-US" sz="1400" b="1" dirty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807937" y="2847377"/>
              <a:ext cx="5316973" cy="78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 dirty="0" err="1" smtClean="0">
                  <a:solidFill>
                    <a:srgbClr val="00B0F0"/>
                  </a:solidFill>
                </a:rPr>
                <a:t>잘생겨서피곤해요</a:t>
              </a:r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r>
                <a:rPr lang="ko-KR" altLang="en-US" sz="1600" b="1" dirty="0" smtClean="0">
                  <a:solidFill>
                    <a:schemeClr val="accent2"/>
                  </a:solidFill>
                </a:rPr>
                <a:t>상급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무기뽑기권</a:t>
              </a:r>
              <a:r>
                <a:rPr lang="ko-KR" altLang="en-US" sz="16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1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개을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를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) 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보냈습니다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.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982549" y="2846534"/>
              <a:ext cx="825388" cy="789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캐릭터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섬네일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49857" y="2917739"/>
              <a:ext cx="167505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남은 보관 기간</a:t>
              </a:r>
              <a:endParaRPr lang="en-US" altLang="ko-KR" sz="1400" dirty="0" smtClean="0"/>
            </a:p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/>
                <a:t>2</a:t>
              </a:r>
              <a:r>
                <a:rPr lang="ko-KR" altLang="en-US" sz="1600" b="1" dirty="0" smtClean="0"/>
                <a:t>일 </a:t>
              </a:r>
              <a:r>
                <a:rPr lang="en-US" altLang="ko-KR" sz="1600" b="1" dirty="0" smtClean="0"/>
                <a:t>23</a:t>
              </a:r>
              <a:r>
                <a:rPr lang="ko-KR" altLang="en-US" sz="1600" b="1" dirty="0" smtClean="0"/>
                <a:t>시간</a:t>
              </a:r>
              <a:endParaRPr lang="ko-KR" altLang="en-US" sz="1600" b="1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124910" y="2846534"/>
              <a:ext cx="825388" cy="789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8950297" y="2842282"/>
              <a:ext cx="1302311" cy="7933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받기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066" y="2883609"/>
              <a:ext cx="621390" cy="74221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061960" y="3338274"/>
              <a:ext cx="979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상급 무기</a:t>
              </a:r>
              <a:endParaRPr lang="ko-KR" altLang="en-US" sz="1400" b="1" dirty="0">
                <a:ln w="3175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63923" y="1182161"/>
              <a:ext cx="141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/ 100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48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780248" y="1448474"/>
              <a:ext cx="8650385" cy="4199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656967" y="1269570"/>
              <a:ext cx="2880764" cy="39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모두 받기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5294889" y="2102950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입장권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5294888" y="2494265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5294888" y="4153133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120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149232" y="4979970"/>
              <a:ext cx="1877353" cy="4902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91" y="2929786"/>
              <a:ext cx="758095" cy="787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79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780248" y="1448474"/>
              <a:ext cx="8650385" cy="4199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656967" y="1269570"/>
              <a:ext cx="2880764" cy="39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모두 받기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331937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골드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331936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331936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12,000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6251099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젬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6251098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6251098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12,000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149232" y="4979970"/>
              <a:ext cx="1877353" cy="4902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801" y="2910757"/>
              <a:ext cx="1015879" cy="787825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8893" y="2905863"/>
              <a:ext cx="985581" cy="775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92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780248" y="1448474"/>
              <a:ext cx="8650385" cy="4199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656967" y="1269570"/>
              <a:ext cx="2880764" cy="39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모두 받기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3385170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골드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385169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3385169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12,000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304332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젬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304331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304331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12,000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7223492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무기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7223491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7223491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아그문트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희귀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149232" y="4979970"/>
              <a:ext cx="1877353" cy="4902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966" y="2909762"/>
              <a:ext cx="1015879" cy="787825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058" y="2904868"/>
              <a:ext cx="985581" cy="775540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370" y="2670776"/>
              <a:ext cx="1400062" cy="1313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780248" y="1448474"/>
              <a:ext cx="8650385" cy="4199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656967" y="1269570"/>
              <a:ext cx="2880764" cy="39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모두 받기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414125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골드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2414124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414124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12,000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4333287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젬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333286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4333286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12,000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6252447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무 기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6252446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6252446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아그문트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희귀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8171605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무 기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8171604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8171604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쇠미늘투구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일반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149232" y="4979970"/>
              <a:ext cx="1877353" cy="4902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150" y="2906005"/>
              <a:ext cx="1015879" cy="787825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242" y="2901111"/>
              <a:ext cx="985581" cy="775540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6554" y="2667019"/>
              <a:ext cx="1400062" cy="1313361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485" y="2632200"/>
              <a:ext cx="1400062" cy="1313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29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348918" y="658825"/>
            <a:ext cx="9510593" cy="5680609"/>
            <a:chOff x="1348918" y="658825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780248" y="1448474"/>
              <a:ext cx="8650385" cy="4199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656967" y="1269570"/>
              <a:ext cx="2880764" cy="39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모두 받기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025708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골드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2025707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025707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12,000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944870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젬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3944869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944869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12,000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5864030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무 기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5864029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5864029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아그문트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희귀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7783188" y="2092938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</a:rPr>
                <a:t>투 구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7783187" y="2484253"/>
              <a:ext cx="1615709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7783187" y="4143121"/>
              <a:ext cx="1615709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</a:rPr>
                <a:t>쇠미늘투구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400" dirty="0" smtClean="0">
                  <a:solidFill>
                    <a:schemeClr val="tx1"/>
                  </a:solidFill>
                </a:rPr>
                <a:t>일반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149232" y="4979970"/>
              <a:ext cx="1877353" cy="4902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9702346" y="2092938"/>
              <a:ext cx="728287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400" dirty="0" smtClean="0">
                  <a:solidFill>
                    <a:schemeClr val="tx1"/>
                  </a:solidFill>
                </a:rPr>
                <a:t>무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9702346" y="2484253"/>
              <a:ext cx="728288" cy="16588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702346" y="4143121"/>
              <a:ext cx="728288" cy="391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400" dirty="0" smtClean="0">
                  <a:solidFill>
                    <a:schemeClr val="tx1"/>
                  </a:solidFill>
                </a:rPr>
                <a:t>아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79" y="2902143"/>
              <a:ext cx="1015879" cy="787825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1" y="2897249"/>
              <a:ext cx="985581" cy="77554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983" y="2663157"/>
              <a:ext cx="1400062" cy="1313361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359" y="2897249"/>
              <a:ext cx="960089" cy="949422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559"/>
            <a:stretch/>
          </p:blipFill>
          <p:spPr>
            <a:xfrm>
              <a:off x="9792251" y="2730071"/>
              <a:ext cx="622199" cy="1313361"/>
            </a:xfrm>
            <a:prstGeom prst="rect">
              <a:avLst/>
            </a:prstGeom>
          </p:spPr>
        </p:pic>
        <p:sp>
          <p:nvSpPr>
            <p:cNvPr id="3" name="왼쪽/오른쪽 화살표 2"/>
            <p:cNvSpPr/>
            <p:nvPr/>
          </p:nvSpPr>
          <p:spPr>
            <a:xfrm>
              <a:off x="6319213" y="2733972"/>
              <a:ext cx="3867993" cy="1003412"/>
            </a:xfrm>
            <a:prstGeom prst="leftRightArrow">
              <a:avLst>
                <a:gd name="adj1" fmla="val 50000"/>
                <a:gd name="adj2" fmla="val 99194"/>
              </a:avLst>
            </a:prstGeom>
            <a:solidFill>
              <a:schemeClr val="accent2">
                <a:alpha val="58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14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/>
          <p:cNvGrpSpPr/>
          <p:nvPr/>
        </p:nvGrpSpPr>
        <p:grpSpPr>
          <a:xfrm>
            <a:off x="1348918" y="658825"/>
            <a:ext cx="9510593" cy="5705011"/>
            <a:chOff x="1348918" y="658825"/>
            <a:chExt cx="9510593" cy="5705011"/>
          </a:xfrm>
        </p:grpSpPr>
        <p:sp>
          <p:nvSpPr>
            <p:cNvPr id="4" name="직사각형 3"/>
            <p:cNvSpPr/>
            <p:nvPr/>
          </p:nvSpPr>
          <p:spPr>
            <a:xfrm>
              <a:off x="1348918" y="658825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656967" y="905430"/>
              <a:ext cx="2880764" cy="3978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우편함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836892" y="1524640"/>
              <a:ext cx="1472244" cy="3513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열쇠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349596" y="1525062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트로피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862300" y="1524219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선물함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375004" y="1524219"/>
              <a:ext cx="1472244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뽑기권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982549" y="1988377"/>
              <a:ext cx="8270059" cy="849786"/>
              <a:chOff x="1982549" y="2028365"/>
              <a:chExt cx="8270059" cy="849786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8683468" y="1301528"/>
              <a:ext cx="1569140" cy="5162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모두 받기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1982549" y="2862439"/>
              <a:ext cx="8270059" cy="849786"/>
              <a:chOff x="1982549" y="2028365"/>
              <a:chExt cx="8270059" cy="849786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1982549" y="3734741"/>
              <a:ext cx="8270059" cy="849786"/>
              <a:chOff x="1982549" y="2028365"/>
              <a:chExt cx="8270059" cy="849786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1982549" y="4624987"/>
              <a:ext cx="8270059" cy="849786"/>
              <a:chOff x="1982549" y="2028365"/>
              <a:chExt cx="8270059" cy="849786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" name="그림 4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1982549" y="5514050"/>
              <a:ext cx="8270059" cy="849786"/>
              <a:chOff x="1982549" y="2028365"/>
              <a:chExt cx="8270059" cy="849786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2807937" y="2033460"/>
                <a:ext cx="5316973" cy="788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600" b="1" dirty="0" err="1" smtClean="0">
                    <a:solidFill>
                      <a:srgbClr val="00B0F0"/>
                    </a:solidFill>
                  </a:rPr>
                  <a:t>잘생겨서피곤해요</a:t>
                </a:r>
                <a:endParaRPr lang="en-US" altLang="ko-KR" sz="1600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행동력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20</a:t>
                </a:r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개을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를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) 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보냈습니다</a:t>
                </a:r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1982549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447497" y="2098203"/>
                <a:ext cx="167505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 smtClean="0"/>
                  <a:t>남은 보관 기간</a:t>
                </a:r>
                <a:endParaRPr lang="en-US" altLang="ko-KR" sz="14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/>
                  <a:t>2</a:t>
                </a:r>
                <a:r>
                  <a:rPr lang="ko-KR" altLang="en-US" sz="1600" b="1" dirty="0" smtClean="0"/>
                  <a:t>일 </a:t>
                </a:r>
                <a:r>
                  <a:rPr lang="en-US" altLang="ko-KR" sz="1600" b="1" dirty="0" smtClean="0"/>
                  <a:t>23</a:t>
                </a:r>
                <a:r>
                  <a:rPr lang="ko-KR" altLang="en-US" sz="1600" b="1" dirty="0" smtClean="0"/>
                  <a:t>시간</a:t>
                </a:r>
                <a:endParaRPr lang="ko-KR" altLang="en-US" sz="1600" b="1" dirty="0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8124910" y="2032617"/>
                <a:ext cx="825388" cy="789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982" y="2136303"/>
                <a:ext cx="525684" cy="546299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8124910" y="2539597"/>
                <a:ext cx="8253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ln w="3175">
                      <a:solidFill>
                        <a:sysClr val="windowText" lastClr="000000"/>
                      </a:solidFill>
                    </a:ln>
                    <a:solidFill>
                      <a:schemeClr val="accent2"/>
                    </a:solidFill>
                  </a:rPr>
                  <a:t>20</a:t>
                </a:r>
                <a:endParaRPr lang="ko-KR" altLang="en-US" sz="1600" b="1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8950297" y="2028365"/>
                <a:ext cx="1302311" cy="7933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받기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1836892" y="1875969"/>
              <a:ext cx="8520914" cy="42906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936751" y="6176128"/>
              <a:ext cx="8421056" cy="155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0284976" y="710673"/>
              <a:ext cx="512496" cy="503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smtClean="0">
                  <a:solidFill>
                    <a:schemeClr val="tx1"/>
                  </a:solidFill>
                </a:rPr>
                <a:t>X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63923" y="1182161"/>
              <a:ext cx="1412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 / 100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2969271" y="1428311"/>
              <a:ext cx="356049" cy="3560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타원 54"/>
            <p:cNvSpPr/>
            <p:nvPr/>
          </p:nvSpPr>
          <p:spPr>
            <a:xfrm>
              <a:off x="4465791" y="1428310"/>
              <a:ext cx="356049" cy="3560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타원 55"/>
            <p:cNvSpPr/>
            <p:nvPr/>
          </p:nvSpPr>
          <p:spPr>
            <a:xfrm>
              <a:off x="5978495" y="1427890"/>
              <a:ext cx="356049" cy="3560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타원 56"/>
            <p:cNvSpPr/>
            <p:nvPr/>
          </p:nvSpPr>
          <p:spPr>
            <a:xfrm>
              <a:off x="7537896" y="1434158"/>
              <a:ext cx="356049" cy="35604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85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378</Words>
  <Application>Microsoft Office PowerPoint</Application>
  <PresentationFormat>와이드스크린</PresentationFormat>
  <Paragraphs>179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강도희</cp:lastModifiedBy>
  <cp:revision>13</cp:revision>
  <dcterms:created xsi:type="dcterms:W3CDTF">2016-02-19T08:29:36Z</dcterms:created>
  <dcterms:modified xsi:type="dcterms:W3CDTF">2016-02-22T10:19:05Z</dcterms:modified>
</cp:coreProperties>
</file>