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58" r:id="rId6"/>
    <p:sldId id="259" r:id="rId7"/>
    <p:sldId id="261" r:id="rId8"/>
    <p:sldId id="260" r:id="rId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8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443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889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040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472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08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561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68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174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1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6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6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4A3D6-1581-4281-8125-88069E64BB85}" type="datetimeFigureOut">
              <a:rPr lang="ko-KR" altLang="en-US" smtClean="0"/>
              <a:t>2016-06-30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2BC9-1185-470A-B90F-DB9AF0DA85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839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8" y="771071"/>
            <a:ext cx="10036984" cy="5669280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>
            <a:off x="10265962" y="3442318"/>
            <a:ext cx="2002342" cy="1957887"/>
            <a:chOff x="10261594" y="3533775"/>
            <a:chExt cx="2002342" cy="1957887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049" y="3533775"/>
              <a:ext cx="1957887" cy="1957887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8979" y="3843866"/>
              <a:ext cx="1232960" cy="12329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429875" y="4684079"/>
              <a:ext cx="1762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Lv.10 </a:t>
              </a:r>
              <a:r>
                <a:rPr lang="ko-KR" altLang="en-US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이상</a:t>
              </a:r>
              <a:endParaRPr lang="ko-KR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73"/>
            <a:stretch/>
          </p:blipFill>
          <p:spPr>
            <a:xfrm>
              <a:off x="10261594" y="5029279"/>
              <a:ext cx="588710" cy="380952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93"/>
            <a:stretch/>
          </p:blipFill>
          <p:spPr>
            <a:xfrm>
              <a:off x="11636115" y="5029279"/>
              <a:ext cx="595297" cy="380952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9" r="39992"/>
            <a:stretch/>
          </p:blipFill>
          <p:spPr>
            <a:xfrm>
              <a:off x="10850304" y="5029279"/>
              <a:ext cx="785811" cy="38095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404470" y="5076796"/>
              <a:ext cx="17621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요일 </a:t>
              </a:r>
              <a:r>
                <a:rPr lang="ko-KR" altLang="en-US" sz="1400" b="1" dirty="0" err="1" smtClean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던전</a:t>
              </a:r>
              <a:r>
                <a:rPr lang="ko-KR" altLang="en-US" sz="1400" b="1" dirty="0" smtClean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입장</a:t>
              </a:r>
              <a:endParaRPr lang="ko-KR" altLang="en-US" sz="1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568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80" y="660683"/>
            <a:ext cx="9856767" cy="55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9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177180" y="665583"/>
            <a:ext cx="9856767" cy="5524425"/>
            <a:chOff x="1177180" y="665583"/>
            <a:chExt cx="9856767" cy="5524425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180" y="665583"/>
              <a:ext cx="9856767" cy="5524425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292" y="1930634"/>
              <a:ext cx="468953" cy="41748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4501" y="1930634"/>
              <a:ext cx="468953" cy="417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369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207263" y="69487"/>
            <a:ext cx="4981575" cy="3246253"/>
            <a:chOff x="5848349" y="1665496"/>
            <a:chExt cx="4981575" cy="3246253"/>
          </a:xfrm>
        </p:grpSpPr>
        <p:sp>
          <p:nvSpPr>
            <p:cNvPr id="5" name="직사각형 4"/>
            <p:cNvSpPr/>
            <p:nvPr/>
          </p:nvSpPr>
          <p:spPr>
            <a:xfrm>
              <a:off x="5848349" y="1665496"/>
              <a:ext cx="4981575" cy="457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err="1" smtClean="0">
                  <a:solidFill>
                    <a:schemeClr val="tx1"/>
                  </a:solidFill>
                </a:rPr>
                <a:t>요일던전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5848349" y="2122909"/>
              <a:ext cx="4981575" cy="2788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ko-KR" dirty="0">
                  <a:solidFill>
                    <a:schemeClr val="tx1"/>
                  </a:solidFill>
                </a:rPr>
                <a:t>남은 입장 횟수가 없습니다</a:t>
              </a:r>
              <a:r>
                <a:rPr lang="en-US" altLang="ko-KR" dirty="0" smtClean="0">
                  <a:solidFill>
                    <a:schemeClr val="tx1"/>
                  </a:solidFill>
                </a:rPr>
                <a:t>.</a:t>
              </a:r>
            </a:p>
            <a:p>
              <a:pPr algn="ctr"/>
              <a:r>
                <a:rPr lang="ko-KR" altLang="ko-KR" dirty="0" smtClean="0">
                  <a:solidFill>
                    <a:schemeClr val="tx1"/>
                  </a:solidFill>
                </a:rPr>
                <a:t>입장 </a:t>
              </a:r>
              <a:r>
                <a:rPr lang="ko-KR" altLang="ko-KR" dirty="0">
                  <a:solidFill>
                    <a:schemeClr val="tx1"/>
                  </a:solidFill>
                </a:rPr>
                <a:t>횟수를 초기화 하시겠습니까</a:t>
              </a:r>
              <a:r>
                <a:rPr lang="en-US" altLang="ko-KR" dirty="0" smtClean="0">
                  <a:solidFill>
                    <a:schemeClr val="tx1"/>
                  </a:solidFill>
                </a:rPr>
                <a:t>?</a:t>
              </a:r>
            </a:p>
            <a:p>
              <a:pPr algn="ctr"/>
              <a:endParaRPr lang="en-US" altLang="ko-KR" dirty="0" smtClean="0">
                <a:solidFill>
                  <a:schemeClr val="tx1"/>
                </a:solidFill>
              </a:endParaRPr>
            </a:p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8666944" y="4345413"/>
              <a:ext cx="1880319" cy="45741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초기화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49296" y="4345413"/>
              <a:ext cx="1880319" cy="457413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smtClean="0">
                  <a:solidFill>
                    <a:schemeClr val="tx1"/>
                  </a:solidFill>
                </a:rPr>
                <a:t>취소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207263" y="3412762"/>
            <a:ext cx="4981575" cy="3246253"/>
            <a:chOff x="5848349" y="1665496"/>
            <a:chExt cx="4981575" cy="3246253"/>
          </a:xfrm>
        </p:grpSpPr>
        <p:sp>
          <p:nvSpPr>
            <p:cNvPr id="11" name="직사각형 10"/>
            <p:cNvSpPr/>
            <p:nvPr/>
          </p:nvSpPr>
          <p:spPr>
            <a:xfrm>
              <a:off x="5848349" y="1665496"/>
              <a:ext cx="4981575" cy="457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err="1" smtClean="0">
                  <a:solidFill>
                    <a:schemeClr val="tx1"/>
                  </a:solidFill>
                </a:rPr>
                <a:t>요일던전</a:t>
              </a:r>
              <a:r>
                <a:rPr lang="ko-KR" altLang="en-US" sz="1600" dirty="0" smtClean="0">
                  <a:solidFill>
                    <a:schemeClr val="tx1"/>
                  </a:solidFill>
                </a:rPr>
                <a:t> 초기화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5848349" y="2122909"/>
              <a:ext cx="4981575" cy="2788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ko-KR" dirty="0" smtClean="0">
                  <a:solidFill>
                    <a:schemeClr val="tx1"/>
                  </a:solidFill>
                </a:rPr>
                <a:t>입장 </a:t>
              </a:r>
              <a:r>
                <a:rPr lang="ko-KR" altLang="ko-KR" dirty="0">
                  <a:solidFill>
                    <a:schemeClr val="tx1"/>
                  </a:solidFill>
                </a:rPr>
                <a:t>횟수를 초기화 하시겠습니까</a:t>
              </a:r>
              <a:r>
                <a:rPr lang="en-US" altLang="ko-KR" dirty="0" smtClean="0">
                  <a:solidFill>
                    <a:schemeClr val="tx1"/>
                  </a:solidFill>
                </a:rPr>
                <a:t>?</a:t>
              </a:r>
            </a:p>
            <a:p>
              <a:pPr algn="ctr"/>
              <a:endParaRPr lang="en-US" altLang="ko-KR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dirty="0">
                <a:solidFill>
                  <a:schemeClr val="tx1"/>
                </a:solidFill>
              </a:endParaRPr>
            </a:p>
            <a:p>
              <a:pPr algn="ctr"/>
              <a:endParaRPr lang="en-US" altLang="ko-KR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dirty="0" smtClean="0">
                <a:solidFill>
                  <a:schemeClr val="tx1"/>
                </a:solidFill>
              </a:endParaRPr>
            </a:p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8666944" y="4345413"/>
              <a:ext cx="1880319" cy="45741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초기화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6149296" y="4345413"/>
              <a:ext cx="1880319" cy="457413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smtClean="0">
                  <a:solidFill>
                    <a:schemeClr val="tx1"/>
                  </a:solidFill>
                </a:rPr>
                <a:t>취소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7263" y="5572125"/>
            <a:ext cx="4981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오늘 초기화 횟수 </a:t>
            </a:r>
            <a:r>
              <a:rPr lang="en-US" altLang="ko-KR" sz="1600" dirty="0" smtClean="0"/>
              <a:t>: 0</a:t>
            </a:r>
            <a:r>
              <a:rPr lang="ko-KR" altLang="en-US" sz="1600" dirty="0" smtClean="0"/>
              <a:t>회</a:t>
            </a:r>
            <a:endParaRPr lang="ko-KR" altLang="en-US" sz="1600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53" y="4942648"/>
            <a:ext cx="597673" cy="5205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5154" y="5002869"/>
            <a:ext cx="1554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ko-KR" alt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개</a:t>
            </a:r>
            <a:endParaRPr lang="ko-KR" alt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01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169198" y="577324"/>
            <a:ext cx="10023445" cy="5637670"/>
            <a:chOff x="1169198" y="577324"/>
            <a:chExt cx="10023445" cy="56376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198" y="577324"/>
              <a:ext cx="10023445" cy="563767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19131783">
              <a:off x="3775897" y="2498836"/>
              <a:ext cx="44362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600" b="1" spc="-300" dirty="0" err="1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던전명칭</a:t>
              </a:r>
              <a:r>
                <a:rPr lang="ko-KR" altLang="en-US" sz="3600" b="1" spc="-300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3600" b="1" spc="-300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– </a:t>
              </a:r>
              <a:r>
                <a:rPr lang="ko-KR" altLang="en-US" sz="3600" b="1" spc="-300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난이도</a:t>
              </a:r>
              <a:r>
                <a:rPr lang="en-US" altLang="ko-KR" sz="3600" b="1" spc="-300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endParaRPr lang="ko-KR" altLang="en-US" sz="3600" b="1" spc="-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215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2" y="577324"/>
            <a:ext cx="10031736" cy="56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55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175628" y="577324"/>
            <a:ext cx="10010583" cy="5637670"/>
            <a:chOff x="1175628" y="577324"/>
            <a:chExt cx="10010583" cy="56376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628" y="577324"/>
              <a:ext cx="10010583" cy="563767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3390900" y="5153027"/>
              <a:ext cx="2657475" cy="504824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마을로 이동</a:t>
              </a:r>
              <a:endParaRPr lang="ko-KR" altLang="en-US" dirty="0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6296025" y="5153026"/>
              <a:ext cx="2657475" cy="50482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다시 하기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9656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1165052" y="581469"/>
            <a:ext cx="10031736" cy="5629379"/>
            <a:chOff x="1165052" y="581469"/>
            <a:chExt cx="10031736" cy="5629379"/>
          </a:xfrm>
        </p:grpSpPr>
        <p:grpSp>
          <p:nvGrpSpPr>
            <p:cNvPr id="3" name="그룹 2"/>
            <p:cNvGrpSpPr/>
            <p:nvPr/>
          </p:nvGrpSpPr>
          <p:grpSpPr>
            <a:xfrm>
              <a:off x="1165052" y="581469"/>
              <a:ext cx="10031736" cy="5629379"/>
              <a:chOff x="1165052" y="581469"/>
              <a:chExt cx="10031736" cy="5629379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052" y="581469"/>
                <a:ext cx="10031736" cy="5629379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962150" y="4991100"/>
                <a:ext cx="7715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1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12345</a:t>
                </a:r>
                <a:endParaRPr lang="ko-KR" altLang="en-US" sz="11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8" name="직사각형 7"/>
            <p:cNvSpPr/>
            <p:nvPr/>
          </p:nvSpPr>
          <p:spPr>
            <a:xfrm>
              <a:off x="8310562" y="1039551"/>
              <a:ext cx="1240249" cy="135122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61167" y="4264503"/>
              <a:ext cx="728283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05513" y="4599082"/>
              <a:ext cx="127065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rgbClr val="CC8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캐릭터레벨</a:t>
              </a:r>
              <a:endParaRPr lang="ko-KR" altLang="en-US" sz="1600" b="1" dirty="0">
                <a:solidFill>
                  <a:srgbClr val="CC8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3124" y="1083907"/>
              <a:ext cx="963902" cy="96390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5232" y="1216015"/>
              <a:ext cx="699685" cy="69968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695562" y="1647698"/>
              <a:ext cx="728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16560" y="2057340"/>
              <a:ext cx="1234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239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48</Words>
  <Application>Microsoft Office PowerPoint</Application>
  <PresentationFormat>와이드스크린</PresentationFormat>
  <Paragraphs>24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1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강도희</dc:creator>
  <cp:lastModifiedBy>Joongwon</cp:lastModifiedBy>
  <cp:revision>24</cp:revision>
  <dcterms:created xsi:type="dcterms:W3CDTF">2016-02-18T05:45:22Z</dcterms:created>
  <dcterms:modified xsi:type="dcterms:W3CDTF">2016-06-30T04:03:55Z</dcterms:modified>
</cp:coreProperties>
</file>