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>
        <p:scale>
          <a:sx n="100" d="100"/>
          <a:sy n="100" d="100"/>
        </p:scale>
        <p:origin x="91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62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61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55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8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9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5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27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2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5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그룹 183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185" name="그룹 184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367" name="그림 3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368" name="그림 3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69" name="그림 3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0" name="그림 3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1" name="그림 37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2" name="그림 37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3" name="그림 37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4" name="그림 37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5" name="그림 37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6" name="그림 37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377" name="TextBox 376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378" name="그림 37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79" name="그림 37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0" name="그림 3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1" name="그림 3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2" name="그림 3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3" name="그림 3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4" name="그림 383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385" name="TextBox 384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86" name="그림 3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7" name="그림 38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88" name="그림 3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89" name="그림 3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0" name="그림 3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1" name="그림 3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2" name="그림 3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3" name="그림 3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94" name="TextBox 393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95" name="그림 3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6" name="그림 39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477" name="그림 47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78" name="그림 47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79" name="그림 47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0" name="그림 4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1" name="그림 4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482" name="TextBox 481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483" name="그림 4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4" name="그림 4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5" name="그림 48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6" name="그림 4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87" name="그림 48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488" name="TextBox 487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489" name="그림 4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0" name="그림 48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491" name="그림 4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2" name="그림 4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3" name="그림 4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4" name="그림 4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495" name="TextBox 494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496" name="그림 49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497" name="그림 49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8" name="그림 4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9" name="그림 4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00" name="그림 49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501" name="그림 50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02" name="그림 5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03" name="그림 50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504" name="그림 50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05" name="그림 50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506" name="그림 50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507" name="TextBox 506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08" name="TextBox 507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09" name="그룹 508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545" name="모서리가 둥근 직사각형 544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46" name="그림 545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547" name="TextBox 546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8" name="타원 547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9" name="TextBox 548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510" name="그룹 509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535" name="직사각형 534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6" name="TextBox 535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7" name="직사각형 536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538" name="모서리가 둥근 직사각형 537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9" name="모서리가 둥근 직사각형 538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0" name="TextBox 539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1" name="TextBox 540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2" name="TextBox 541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3" name="TextBox 542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44" name="TextBox 543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511" name="그룹 510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533" name="오각형 53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4" name="TextBox 53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" name="그룹 511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531" name="오각형 530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2" name="TextBox 531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13" name="TextBox 512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4" name="TextBox 513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15" name="그룹 514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529" name="오각형 52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0" name="TextBox 52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6" name="그룹 515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527" name="오각형 52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8" name="TextBox 52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7" name="그룹 516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525" name="오각형 524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6" name="TextBox 525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518" name="그림 51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519" name="그림 518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520" name="그림 5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21" name="그림 52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522" name="그림 521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523" name="TextBox 522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4" name="TextBox 523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6" name="그룹 185"/>
            <p:cNvGrpSpPr/>
            <p:nvPr/>
          </p:nvGrpSpPr>
          <p:grpSpPr>
            <a:xfrm>
              <a:off x="5758835" y="985688"/>
              <a:ext cx="5816956" cy="5664416"/>
              <a:chOff x="5758835" y="985688"/>
              <a:chExt cx="5816956" cy="5664416"/>
            </a:xfrm>
          </p:grpSpPr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9058" r="-433" b="416"/>
              <a:stretch/>
            </p:blipFill>
            <p:spPr>
              <a:xfrm>
                <a:off x="5758835" y="1580186"/>
                <a:ext cx="5816956" cy="5069918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25155" b="82006"/>
              <a:stretch/>
            </p:blipFill>
            <p:spPr>
              <a:xfrm>
                <a:off x="5766472" y="985688"/>
                <a:ext cx="5710108" cy="720921"/>
              </a:xfrm>
              <a:prstGeom prst="rect">
                <a:avLst/>
              </a:prstGeom>
            </p:spPr>
          </p:pic>
          <p:sp>
            <p:nvSpPr>
              <p:cNvPr id="190" name="직사각형 189"/>
              <p:cNvSpPr/>
              <p:nvPr/>
            </p:nvSpPr>
            <p:spPr>
              <a:xfrm>
                <a:off x="5932805" y="1691993"/>
                <a:ext cx="5379037" cy="4325689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383903" y="1231789"/>
                <a:ext cx="2182006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err="1" smtClean="0">
                    <a:solidFill>
                      <a:schemeClr val="bg1"/>
                    </a:solidFill>
                  </a:rPr>
                  <a:t>아그문트의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 용암 대검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8178378" y="2137410"/>
                <a:ext cx="1142955" cy="67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9510068" y="2137410"/>
                <a:ext cx="1215618" cy="71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  <a:endParaRPr lang="en-US" altLang="ko-KR" sz="1200" b="1" dirty="0" smtClean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+75%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194" name="직선 연결선 193"/>
              <p:cNvCxnSpPr/>
              <p:nvPr/>
            </p:nvCxnSpPr>
            <p:spPr>
              <a:xfrm>
                <a:off x="7134389" y="28562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타원 194"/>
              <p:cNvSpPr/>
              <p:nvPr/>
            </p:nvSpPr>
            <p:spPr>
              <a:xfrm>
                <a:off x="7095703" y="282918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057225" y="293647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랜덤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8178378" y="2893707"/>
                <a:ext cx="1142955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확률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9510068" y="2893707"/>
                <a:ext cx="1215617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+15%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+10%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199" name="직선 연결선 198"/>
              <p:cNvCxnSpPr/>
              <p:nvPr/>
            </p:nvCxnSpPr>
            <p:spPr>
              <a:xfrm>
                <a:off x="7134389" y="3928506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타원 199"/>
              <p:cNvSpPr/>
              <p:nvPr/>
            </p:nvSpPr>
            <p:spPr>
              <a:xfrm>
                <a:off x="7111041" y="391195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7057225" y="4018799"/>
                <a:ext cx="89046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룬</a:t>
                </a: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8273054" y="4053868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203" name="그림 20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371" b="97753" l="0" r="943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054" y="4062036"/>
                <a:ext cx="349257" cy="333953"/>
              </a:xfrm>
              <a:prstGeom prst="rect">
                <a:avLst/>
              </a:prstGeom>
            </p:spPr>
          </p:pic>
          <p:sp>
            <p:nvSpPr>
              <p:cNvPr id="204" name="직사각형 203"/>
              <p:cNvSpPr/>
              <p:nvPr/>
            </p:nvSpPr>
            <p:spPr>
              <a:xfrm>
                <a:off x="8271523" y="4464114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8739165" y="4084046"/>
                <a:ext cx="1420883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 </a:t>
                </a:r>
                <a:r>
                  <a:rPr lang="en-US" altLang="ko-KR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+ 25,000</a:t>
                </a: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8739165" y="4484564"/>
                <a:ext cx="904992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비어 있음</a:t>
                </a:r>
                <a:endParaRPr lang="en-US" altLang="ko-KR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207" name="직선 연결선 206"/>
              <p:cNvCxnSpPr/>
              <p:nvPr/>
            </p:nvCxnSpPr>
            <p:spPr>
              <a:xfrm>
                <a:off x="7134389" y="48989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타원 207"/>
              <p:cNvSpPr/>
              <p:nvPr/>
            </p:nvSpPr>
            <p:spPr>
              <a:xfrm>
                <a:off x="7095703" y="488242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057225" y="4914468"/>
                <a:ext cx="1093910" cy="330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세트 효과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8248645" y="5192105"/>
                <a:ext cx="1847744" cy="72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2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공격력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3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치명타확률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5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회피율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+5%</a:t>
                </a:r>
                <a:endParaRPr lang="ko-KR" altLang="en-US" sz="10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8178378" y="4935928"/>
                <a:ext cx="1727875" cy="29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불멸의 </a:t>
                </a:r>
                <a:r>
                  <a:rPr lang="ko-KR" altLang="en-US" sz="12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버서커</a:t>
                </a: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세트</a:t>
                </a:r>
                <a:endParaRPr lang="ko-KR" altLang="en-US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2" name="직선 연결선 211"/>
              <p:cNvCxnSpPr/>
              <p:nvPr/>
            </p:nvCxnSpPr>
            <p:spPr>
              <a:xfrm>
                <a:off x="7134389" y="5906298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타원 212"/>
              <p:cNvSpPr/>
              <p:nvPr/>
            </p:nvSpPr>
            <p:spPr>
              <a:xfrm>
                <a:off x="7095703" y="5889747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14" name="그룹 213"/>
              <p:cNvGrpSpPr/>
              <p:nvPr/>
            </p:nvGrpSpPr>
            <p:grpSpPr>
              <a:xfrm>
                <a:off x="5950810" y="4401640"/>
                <a:ext cx="1079590" cy="780153"/>
                <a:chOff x="4053196" y="3415161"/>
                <a:chExt cx="952692" cy="614651"/>
              </a:xfrm>
            </p:grpSpPr>
            <p:pic>
              <p:nvPicPr>
                <p:cNvPr id="363" name="그림 362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64" name="그림 36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65" name="그림 364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3415161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366" name="TextBox 365"/>
                <p:cNvSpPr txBox="1"/>
                <p:nvPr/>
              </p:nvSpPr>
              <p:spPr>
                <a:xfrm>
                  <a:off x="4269653" y="35670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분해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7" name="그룹 316"/>
              <p:cNvGrpSpPr/>
              <p:nvPr/>
            </p:nvGrpSpPr>
            <p:grpSpPr>
              <a:xfrm>
                <a:off x="5950810" y="5180450"/>
                <a:ext cx="1079590" cy="780153"/>
                <a:chOff x="4053196" y="4058787"/>
                <a:chExt cx="952692" cy="614651"/>
              </a:xfrm>
            </p:grpSpPr>
            <p:pic>
              <p:nvPicPr>
                <p:cNvPr id="359" name="그림 358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60" name="그림 359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61" name="그림 360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4058787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362" name="TextBox 361"/>
                <p:cNvSpPr txBox="1"/>
                <p:nvPr/>
              </p:nvSpPr>
              <p:spPr>
                <a:xfrm>
                  <a:off x="4269653" y="42097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8" name="그룹 317"/>
              <p:cNvGrpSpPr/>
              <p:nvPr/>
            </p:nvGrpSpPr>
            <p:grpSpPr>
              <a:xfrm>
                <a:off x="5950810" y="2844020"/>
                <a:ext cx="1079590" cy="780153"/>
                <a:chOff x="4033740" y="2138974"/>
                <a:chExt cx="952692" cy="614651"/>
              </a:xfrm>
            </p:grpSpPr>
            <p:pic>
              <p:nvPicPr>
                <p:cNvPr id="355" name="그림 354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33740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56" name="그림 35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28344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57" name="그림 356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185407" y="2138974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358" name="TextBox 357"/>
                <p:cNvSpPr txBox="1"/>
                <p:nvPr/>
              </p:nvSpPr>
              <p:spPr>
                <a:xfrm>
                  <a:off x="4250197" y="2292761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합성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9" name="그룹 318"/>
              <p:cNvGrpSpPr/>
              <p:nvPr/>
            </p:nvGrpSpPr>
            <p:grpSpPr>
              <a:xfrm>
                <a:off x="5950810" y="3622830"/>
                <a:ext cx="1079590" cy="780153"/>
                <a:chOff x="4053196" y="2771535"/>
                <a:chExt cx="952692" cy="614651"/>
              </a:xfrm>
            </p:grpSpPr>
            <p:pic>
              <p:nvPicPr>
                <p:cNvPr id="351" name="그림 350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52" name="그림 35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353" name="그림 352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2771535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354" name="TextBox 353"/>
                <p:cNvSpPr txBox="1"/>
                <p:nvPr/>
              </p:nvSpPr>
              <p:spPr>
                <a:xfrm>
                  <a:off x="4269653" y="29243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승급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20" name="그림 319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085509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321" name="그림 320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8280975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322" name="그림 321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74291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323" name="TextBox 322"/>
              <p:cNvSpPr txBox="1"/>
              <p:nvPr/>
            </p:nvSpPr>
            <p:spPr>
              <a:xfrm>
                <a:off x="7832610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4" name="그림 32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9213218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325" name="그림 32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408684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326" name="그림 325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987062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327" name="TextBox 326"/>
              <p:cNvSpPr txBox="1"/>
              <p:nvPr/>
            </p:nvSpPr>
            <p:spPr>
              <a:xfrm>
                <a:off x="9951293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해제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8" name="그림 32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45932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329" name="TextBox 328"/>
              <p:cNvSpPr txBox="1"/>
              <p:nvPr/>
            </p:nvSpPr>
            <p:spPr>
              <a:xfrm>
                <a:off x="7057225" y="2181780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기본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7057225" y="174720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강화 단계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8204856" y="1747203"/>
                <a:ext cx="2487981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ko-KR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EVEL                15  /  20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32" name="직선 연결선 331"/>
              <p:cNvCxnSpPr/>
              <p:nvPr/>
            </p:nvCxnSpPr>
            <p:spPr>
              <a:xfrm>
                <a:off x="7134389" y="2129407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타원 332"/>
              <p:cNvSpPr/>
              <p:nvPr/>
            </p:nvSpPr>
            <p:spPr>
              <a:xfrm>
                <a:off x="7095703" y="210231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34" name="그림 33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04857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335" name="TextBox 334"/>
              <p:cNvSpPr txBox="1"/>
              <p:nvPr/>
            </p:nvSpPr>
            <p:spPr>
              <a:xfrm>
                <a:off x="10476726" y="4080455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변경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10476726" y="4481096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장착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7" name="직선 연결선 336"/>
              <p:cNvCxnSpPr/>
              <p:nvPr/>
            </p:nvCxnSpPr>
            <p:spPr>
              <a:xfrm flipV="1">
                <a:off x="8156322" y="1785741"/>
                <a:ext cx="0" cy="27930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직선 연결선 337"/>
              <p:cNvCxnSpPr/>
              <p:nvPr/>
            </p:nvCxnSpPr>
            <p:spPr>
              <a:xfrm flipV="1">
                <a:off x="8156322" y="2181781"/>
                <a:ext cx="0" cy="621087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직선 연결선 338"/>
              <p:cNvCxnSpPr/>
              <p:nvPr/>
            </p:nvCxnSpPr>
            <p:spPr>
              <a:xfrm flipV="1">
                <a:off x="8156322" y="2907067"/>
                <a:ext cx="0" cy="981458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직선 연결선 339"/>
              <p:cNvCxnSpPr/>
              <p:nvPr/>
            </p:nvCxnSpPr>
            <p:spPr>
              <a:xfrm flipV="1">
                <a:off x="8156322" y="3965354"/>
                <a:ext cx="0" cy="882345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직선 연결선 340"/>
              <p:cNvCxnSpPr/>
              <p:nvPr/>
            </p:nvCxnSpPr>
            <p:spPr>
              <a:xfrm flipV="1">
                <a:off x="8156322" y="4935826"/>
                <a:ext cx="0" cy="923749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직사각형 341"/>
              <p:cNvSpPr/>
              <p:nvPr/>
            </p:nvSpPr>
            <p:spPr>
              <a:xfrm>
                <a:off x="6058978" y="1276243"/>
                <a:ext cx="274243" cy="2622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3" name="그림 342"/>
              <p:cNvPicPr>
                <a:picLocks noChangeAspect="1"/>
              </p:cNvPicPr>
              <p:nvPr/>
            </p:nvPicPr>
            <p:blipFill rotWithShape="1">
              <a:blip r:embed="rId11"/>
              <a:srcRect l="15593" t="6258" r="12525" b="2634"/>
              <a:stretch/>
            </p:blipFill>
            <p:spPr>
              <a:xfrm>
                <a:off x="6113775" y="1308989"/>
                <a:ext cx="153389" cy="191528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344" name="그림 34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345" name="그림 34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346" name="그림 3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7" name="그림 34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8" name="그림 34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9" name="그림 3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350" name="TextBox 349"/>
              <p:cNvSpPr txBox="1"/>
              <p:nvPr/>
            </p:nvSpPr>
            <p:spPr>
              <a:xfrm>
                <a:off x="6506522" y="177636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87" name="직사각형 186"/>
            <p:cNvSpPr/>
            <p:nvPr/>
          </p:nvSpPr>
          <p:spPr>
            <a:xfrm>
              <a:off x="5871656" y="3570132"/>
              <a:ext cx="1237012" cy="9151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96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206" name="그룹 205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319" name="그림 3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320" name="그림 3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1" name="그림 3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2" name="그림 3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3" name="그림 3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4" name="그림 3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5" name="그림 32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6" name="그림 32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7" name="그림 3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8" name="그림 32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329" name="TextBox 328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330" name="그림 3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31" name="그림 33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2" name="그림 3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3" name="그림 33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4" name="그림 33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5" name="그림 3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6" name="그림 335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337" name="TextBox 336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38" name="그림 33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39" name="그림 33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40" name="그림 3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1" name="그림 34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2" name="그림 3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3" name="그림 34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4" name="그림 3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5" name="그림 34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46" name="TextBox 345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47" name="그림 34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8" name="그림 34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49" name="그림 3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0" name="그림 34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1" name="그림 3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2" name="그림 3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3" name="그림 3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54" name="TextBox 353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55" name="그림 3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6" name="그림 3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7" name="그림 3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8" name="그림 35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9" name="그림 35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60" name="TextBox 359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61" name="그림 3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2" name="그림 36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363" name="그림 3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4" name="그림 3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5" name="그림 3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6" name="그림 3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67" name="TextBox 366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68" name="그림 36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69" name="그림 3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0" name="그림 36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1" name="그림 3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2" name="그림 37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73" name="그림 3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4" name="그림 3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5" name="그림 37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76" name="그림 37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77" name="그림 37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78" name="그림 37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379" name="TextBox 37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81" name="그룹 38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417" name="모서리가 둥근 직사각형 41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418" name="그림 41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419" name="TextBox 41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0" name="타원 41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1" name="TextBox 42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82" name="그룹 38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407" name="직사각형 40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8" name="TextBox 40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9" name="직사각형 40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410" name="모서리가 둥근 직사각형 40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1" name="모서리가 둥근 직사각형 41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2" name="TextBox 41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4" name="TextBox 41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5" name="TextBox 41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6" name="TextBox 41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83" name="그룹 38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405" name="오각형 40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6" name="TextBox 40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84" name="그룹 38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403" name="오각형 40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4" name="TextBox 40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5" name="TextBox 38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87" name="그룹 38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401" name="오각형 40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2" name="TextBox 40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88" name="그룹 38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399" name="오각형 39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0" name="TextBox 39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89" name="그룹 38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397" name="오각형 39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8" name="TextBox 39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390" name="그림 38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91" name="그림 39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92" name="그림 3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93" name="그림 39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394" name="그림 39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395" name="TextBox 39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2" name="직사각형 421"/>
            <p:cNvSpPr/>
            <p:nvPr/>
          </p:nvSpPr>
          <p:spPr>
            <a:xfrm>
              <a:off x="614156" y="521732"/>
              <a:ext cx="10961635" cy="6164765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147" name="그룹 146"/>
            <p:cNvGrpSpPr/>
            <p:nvPr/>
          </p:nvGrpSpPr>
          <p:grpSpPr>
            <a:xfrm>
              <a:off x="3496840" y="725777"/>
              <a:ext cx="5198321" cy="5730856"/>
              <a:chOff x="6901067" y="466928"/>
              <a:chExt cx="3561329" cy="3926164"/>
            </a:xfrm>
          </p:grpSpPr>
          <p:pic>
            <p:nvPicPr>
              <p:cNvPr id="212" name="그림 21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067" y="466928"/>
                <a:ext cx="3561329" cy="3926164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8283310" y="610481"/>
                <a:ext cx="784338" cy="21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승급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622" y="936358"/>
                <a:ext cx="3173218" cy="3321946"/>
              </a:xfrm>
              <a:prstGeom prst="rect">
                <a:avLst/>
              </a:prstGeom>
            </p:spPr>
          </p:pic>
        </p:grpSp>
        <p:sp>
          <p:nvSpPr>
            <p:cNvPr id="150" name="TextBox 149"/>
            <p:cNvSpPr txBox="1"/>
            <p:nvPr/>
          </p:nvSpPr>
          <p:spPr>
            <a:xfrm>
              <a:off x="4509037" y="1927753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대상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427512" y="1927753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2" name="직선 연결선 151"/>
            <p:cNvCxnSpPr/>
            <p:nvPr/>
          </p:nvCxnSpPr>
          <p:spPr>
            <a:xfrm>
              <a:off x="3956448" y="4141697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타원 152"/>
            <p:cNvSpPr/>
            <p:nvPr/>
          </p:nvSpPr>
          <p:spPr>
            <a:xfrm>
              <a:off x="3922309" y="4126422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6680" y="1537572"/>
              <a:ext cx="1988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대상 아이템 선택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5" name="직선 연결선 154"/>
            <p:cNvCxnSpPr/>
            <p:nvPr/>
          </p:nvCxnSpPr>
          <p:spPr>
            <a:xfrm>
              <a:off x="3956448" y="1908288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타원 155"/>
            <p:cNvSpPr/>
            <p:nvPr/>
          </p:nvSpPr>
          <p:spPr>
            <a:xfrm>
              <a:off x="3922309" y="1883285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7" name="직선 연결선 156"/>
            <p:cNvCxnSpPr/>
            <p:nvPr/>
          </p:nvCxnSpPr>
          <p:spPr>
            <a:xfrm>
              <a:off x="3956448" y="5647748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타원 157"/>
            <p:cNvSpPr/>
            <p:nvPr/>
          </p:nvSpPr>
          <p:spPr>
            <a:xfrm>
              <a:off x="3922309" y="5622745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9" name="그림 158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3988837" y="5749070"/>
              <a:ext cx="758087" cy="396000"/>
            </a:xfrm>
            <a:prstGeom prst="rect">
              <a:avLst/>
            </a:prstGeom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7413850" y="5749070"/>
              <a:ext cx="758086" cy="396000"/>
            </a:xfrm>
            <a:prstGeom prst="rect">
              <a:avLst/>
            </a:prstGeom>
          </p:spPr>
        </p:pic>
        <p:pic>
          <p:nvPicPr>
            <p:cNvPr id="161" name="그림 160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4614442" y="5749070"/>
              <a:ext cx="702051" cy="396000"/>
            </a:xfrm>
            <a:prstGeom prst="rect">
              <a:avLst/>
            </a:prstGeom>
          </p:spPr>
        </p:pic>
        <p:pic>
          <p:nvPicPr>
            <p:cNvPr id="162" name="그림 161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5282926" y="5749070"/>
              <a:ext cx="702051" cy="396000"/>
            </a:xfrm>
            <a:prstGeom prst="rect">
              <a:avLst/>
            </a:prstGeom>
          </p:spPr>
        </p:pic>
        <p:pic>
          <p:nvPicPr>
            <p:cNvPr id="163" name="그림 162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5944875" y="5749070"/>
              <a:ext cx="702051" cy="396000"/>
            </a:xfrm>
            <a:prstGeom prst="rect">
              <a:avLst/>
            </a:prstGeom>
          </p:spPr>
        </p:pic>
        <p:pic>
          <p:nvPicPr>
            <p:cNvPr id="164" name="그림 163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6516296" y="5749070"/>
              <a:ext cx="702051" cy="396000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7011504" y="5749070"/>
              <a:ext cx="702051" cy="39600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5585329" y="5792379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smtClean="0">
                  <a:solidFill>
                    <a:schemeClr val="bg1"/>
                  </a:solidFill>
                </a:rPr>
                <a:t>아이템 승급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오른쪽 화살표 168"/>
            <p:cNvSpPr/>
            <p:nvPr/>
          </p:nvSpPr>
          <p:spPr>
            <a:xfrm>
              <a:off x="5793645" y="2601070"/>
              <a:ext cx="521711" cy="41048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379328" y="3374875"/>
              <a:ext cx="1428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 smtClean="0">
                  <a:solidFill>
                    <a:schemeClr val="bg1"/>
                  </a:solidFill>
                </a:rPr>
                <a:t>아그문트의</a:t>
              </a:r>
              <a:r>
                <a:rPr lang="ko-KR" altLang="en-US" sz="1000" b="1" dirty="0" smtClean="0">
                  <a:solidFill>
                    <a:schemeClr val="bg1"/>
                  </a:solidFill>
                </a:rPr>
                <a:t> 용암 대검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68617" y="3374875"/>
              <a:ext cx="1428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 smtClean="0">
                  <a:solidFill>
                    <a:schemeClr val="bg1"/>
                  </a:solidFill>
                </a:rPr>
                <a:t>아그문트의</a:t>
              </a:r>
              <a:r>
                <a:rPr lang="ko-KR" altLang="en-US" sz="1000" b="1" dirty="0" smtClean="0">
                  <a:solidFill>
                    <a:schemeClr val="bg1"/>
                  </a:solidFill>
                </a:rPr>
                <a:t> 용암 대검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379328" y="3580332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공격력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379328" y="3774408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치명타 세기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169085" y="3580332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12,345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238014" y="3774408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100%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277323" y="3580332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공격력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277323" y="3774408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치명타 세기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067080" y="3580332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25,000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136009" y="3774408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125%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35903" y="3580332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00B050"/>
                  </a:solidFill>
                </a:rPr>
                <a:t>▲ </a:t>
              </a:r>
              <a:r>
                <a:rPr lang="en-US" altLang="ko-KR" sz="1000" b="1" dirty="0" smtClean="0">
                  <a:solidFill>
                    <a:srgbClr val="00B050"/>
                  </a:solidFill>
                </a:rPr>
                <a:t>12,655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535903" y="3774408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00B050"/>
                  </a:solidFill>
                </a:rPr>
                <a:t>▲ </a:t>
              </a:r>
              <a:r>
                <a:rPr lang="en-US" altLang="ko-KR" sz="1000" b="1" dirty="0" smtClean="0">
                  <a:solidFill>
                    <a:srgbClr val="00B050"/>
                  </a:solidFill>
                </a:rPr>
                <a:t>25%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916680" y="4163281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비용 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83" name="그림 18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166" y="4617520"/>
              <a:ext cx="429381" cy="429381"/>
            </a:xfrm>
            <a:prstGeom prst="rect">
              <a:avLst/>
            </a:prstGeom>
          </p:spPr>
        </p:pic>
        <p:pic>
          <p:nvPicPr>
            <p:cNvPr id="184" name="그림 183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7" t="63786" r="62316" b="24081"/>
            <a:stretch/>
          </p:blipFill>
          <p:spPr>
            <a:xfrm>
              <a:off x="4376593" y="5227066"/>
              <a:ext cx="312917" cy="305962"/>
            </a:xfrm>
            <a:prstGeom prst="rect">
              <a:avLst/>
            </a:prstGeom>
            <a:noFill/>
          </p:spPr>
        </p:pic>
        <p:grpSp>
          <p:nvGrpSpPr>
            <p:cNvPr id="185" name="그룹 184"/>
            <p:cNvGrpSpPr/>
            <p:nvPr/>
          </p:nvGrpSpPr>
          <p:grpSpPr>
            <a:xfrm>
              <a:off x="4879459" y="4542707"/>
              <a:ext cx="1370888" cy="528767"/>
              <a:chOff x="1810749" y="4594977"/>
              <a:chExt cx="1370888" cy="528767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1810749" y="4594977"/>
                <a:ext cx="1370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smtClean="0">
                    <a:solidFill>
                      <a:schemeClr val="bg1"/>
                    </a:solidFill>
                  </a:rPr>
                  <a:t>보유 승급 아이템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269208" y="4846745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255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그룹 185"/>
            <p:cNvGrpSpPr/>
            <p:nvPr/>
          </p:nvGrpSpPr>
          <p:grpSpPr>
            <a:xfrm>
              <a:off x="5118307" y="5083968"/>
              <a:ext cx="893193" cy="532612"/>
              <a:chOff x="2049597" y="5222152"/>
              <a:chExt cx="893193" cy="53261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068833" y="5222152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보유 골드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049597" y="5477765"/>
                <a:ext cx="8931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1,000,000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6519554" y="4542707"/>
              <a:ext cx="1370888" cy="528767"/>
              <a:chOff x="3655803" y="4594977"/>
              <a:chExt cx="1370888" cy="528767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3655803" y="4594977"/>
                <a:ext cx="1370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필요 승급 아이템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4114262" y="4846745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C00000"/>
                    </a:solidFill>
                  </a:rPr>
                  <a:t>350</a:t>
                </a:r>
                <a:endParaRPr lang="ko-KR" altLang="en-US" sz="1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88" name="그룹 187"/>
            <p:cNvGrpSpPr/>
            <p:nvPr/>
          </p:nvGrpSpPr>
          <p:grpSpPr>
            <a:xfrm>
              <a:off x="6771454" y="5083968"/>
              <a:ext cx="854721" cy="532612"/>
              <a:chOff x="3655803" y="5222152"/>
              <a:chExt cx="854721" cy="53261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3655803" y="5222152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필요 골드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701488" y="5477765"/>
                <a:ext cx="763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B050"/>
                    </a:solidFill>
                  </a:rPr>
                  <a:t>999,000</a:t>
                </a:r>
                <a:endParaRPr lang="ko-KR" altLang="en-US" sz="1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6141934" y="4519007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 smtClean="0">
                  <a:solidFill>
                    <a:schemeClr val="bg1"/>
                  </a:solidFill>
                </a:rPr>
                <a:t>/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141934" y="5031575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 smtClean="0">
                  <a:solidFill>
                    <a:schemeClr val="bg1"/>
                  </a:solidFill>
                </a:rPr>
                <a:t>/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41" y="2244265"/>
              <a:ext cx="1171284" cy="1171284"/>
            </a:xfrm>
            <a:prstGeom prst="rect">
              <a:avLst/>
            </a:prstGeom>
          </p:spPr>
        </p:pic>
        <p:pic>
          <p:nvPicPr>
            <p:cNvPr id="200" name="그림 19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32915" y="2396371"/>
              <a:ext cx="900001" cy="900000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7168966" y="2237354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01" name="그림 2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443067" y="3144084"/>
              <a:ext cx="237359" cy="231917"/>
            </a:xfrm>
            <a:prstGeom prst="rect">
              <a:avLst/>
            </a:prstGeom>
          </p:spPr>
        </p:pic>
        <p:pic>
          <p:nvPicPr>
            <p:cNvPr id="202" name="그림 2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18380" y="3144084"/>
              <a:ext cx="237359" cy="231917"/>
            </a:xfrm>
            <a:prstGeom prst="rect">
              <a:avLst/>
            </a:prstGeom>
          </p:spPr>
        </p:pic>
        <p:pic>
          <p:nvPicPr>
            <p:cNvPr id="203" name="그림 20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793692" y="3144084"/>
              <a:ext cx="237359" cy="231917"/>
            </a:xfrm>
            <a:prstGeom prst="rect">
              <a:avLst/>
            </a:prstGeom>
          </p:spPr>
        </p:pic>
        <p:pic>
          <p:nvPicPr>
            <p:cNvPr id="204" name="그림 20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969005" y="3144084"/>
              <a:ext cx="237359" cy="231917"/>
            </a:xfrm>
            <a:prstGeom prst="rect">
              <a:avLst/>
            </a:prstGeom>
          </p:spPr>
        </p:pic>
        <p:pic>
          <p:nvPicPr>
            <p:cNvPr id="205" name="그림 20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143480" y="3144084"/>
              <a:ext cx="237359" cy="231917"/>
            </a:xfrm>
            <a:prstGeom prst="rect">
              <a:avLst/>
            </a:prstGeom>
          </p:spPr>
        </p:pic>
        <p:pic>
          <p:nvPicPr>
            <p:cNvPr id="317" name="그림 31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332" y="2244265"/>
              <a:ext cx="1171284" cy="1171284"/>
            </a:xfrm>
            <a:prstGeom prst="rect">
              <a:avLst/>
            </a:prstGeom>
          </p:spPr>
        </p:pic>
        <p:pic>
          <p:nvPicPr>
            <p:cNvPr id="207" name="그림 20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614442" y="2396371"/>
              <a:ext cx="900001" cy="900000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5162256" y="223735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08" name="그림 2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524594" y="3144084"/>
              <a:ext cx="237359" cy="231917"/>
            </a:xfrm>
            <a:prstGeom prst="rect">
              <a:avLst/>
            </a:prstGeom>
          </p:spPr>
        </p:pic>
        <p:pic>
          <p:nvPicPr>
            <p:cNvPr id="209" name="그림 2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699907" y="3144084"/>
              <a:ext cx="237359" cy="231917"/>
            </a:xfrm>
            <a:prstGeom prst="rect">
              <a:avLst/>
            </a:prstGeom>
          </p:spPr>
        </p:pic>
        <p:pic>
          <p:nvPicPr>
            <p:cNvPr id="210" name="그림 20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875219" y="3144084"/>
              <a:ext cx="237359" cy="231917"/>
            </a:xfrm>
            <a:prstGeom prst="rect">
              <a:avLst/>
            </a:prstGeom>
          </p:spPr>
        </p:pic>
        <p:pic>
          <p:nvPicPr>
            <p:cNvPr id="211" name="그림 2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050532" y="3144084"/>
              <a:ext cx="237359" cy="231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6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90863" y="521732"/>
            <a:ext cx="10984928" cy="6164765"/>
            <a:chOff x="590863" y="521732"/>
            <a:chExt cx="10984928" cy="6164765"/>
          </a:xfrm>
        </p:grpSpPr>
        <p:grpSp>
          <p:nvGrpSpPr>
            <p:cNvPr id="24" name="그룹 23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6137515" y="1713475"/>
                <a:ext cx="1159590" cy="1159586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6"/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latin typeface="+mj-ea"/>
                  <a:ea typeface="+mj-ea"/>
                </a:endParaRPr>
              </a:p>
            </p:txBody>
          </p:sp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sp>
            <p:nvSpPr>
              <p:cNvPr id="51" name="직사각형 50"/>
              <p:cNvSpPr/>
              <p:nvPr/>
            </p:nvSpPr>
            <p:spPr>
              <a:xfrm>
                <a:off x="7406924" y="1699541"/>
                <a:ext cx="1159590" cy="1159586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>
                <a:picLocks noChangeAspect="1"/>
              </p:cNvPicPr>
              <p:nvPr/>
            </p:nvPicPr>
            <p:blipFill rotWithShape="1">
              <a:blip r:embed="rId6"/>
              <a:srcRect l="15593" t="6258" r="12525" b="2634"/>
              <a:stretch/>
            </p:blipFill>
            <p:spPr>
              <a:xfrm>
                <a:off x="7451559" y="1739907"/>
                <a:ext cx="197803" cy="258304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latin typeface="+mj-ea"/>
                  <a:ea typeface="+mj-ea"/>
                </a:endParaRPr>
              </a:p>
            </p:txBody>
          </p:sp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61" name="직사각형 60"/>
              <p:cNvSpPr/>
              <p:nvPr/>
            </p:nvSpPr>
            <p:spPr>
              <a:xfrm>
                <a:off x="8669433" y="1702464"/>
                <a:ext cx="1159591" cy="1159586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>
                <a:picLocks noChangeAspect="1"/>
              </p:cNvPicPr>
              <p:nvPr/>
            </p:nvPicPr>
            <p:blipFill rotWithShape="1">
              <a:blip r:embed="rId6"/>
              <a:srcRect l="15593" t="6258" r="12525" b="2634"/>
              <a:stretch/>
            </p:blipFill>
            <p:spPr>
              <a:xfrm>
                <a:off x="8714069" y="1742830"/>
                <a:ext cx="197803" cy="258304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latin typeface="+mj-ea"/>
                  <a:ea typeface="+mj-ea"/>
                </a:endParaRPr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9962618" y="1702464"/>
                <a:ext cx="1159591" cy="1159586"/>
              </a:xfrm>
              <a:prstGeom prst="rect">
                <a:avLst/>
              </a:prstGeom>
              <a:solidFill>
                <a:srgbClr val="AE78D6">
                  <a:alpha val="8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72" name="그림 7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3" name="그림 7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4" name="그림 7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latin typeface="+mj-ea"/>
                  <a:ea typeface="+mj-ea"/>
                </a:endParaRPr>
              </a:p>
            </p:txBody>
          </p:sp>
          <p:pic>
            <p:nvPicPr>
              <p:cNvPr id="77" name="그림 7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78" name="직사각형 77"/>
              <p:cNvSpPr/>
              <p:nvPr/>
            </p:nvSpPr>
            <p:spPr>
              <a:xfrm>
                <a:off x="6132636" y="2981070"/>
                <a:ext cx="1159591" cy="1159586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6"/>
              <a:srcRect l="15593" t="6258" r="12525" b="2634"/>
              <a:stretch/>
            </p:blipFill>
            <p:spPr>
              <a:xfrm>
                <a:off x="6177272" y="3021436"/>
                <a:ext cx="197803" cy="258304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latin typeface="+mj-ea"/>
                  <a:ea typeface="+mj-ea"/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7393169" y="2981070"/>
                <a:ext cx="1159590" cy="1159586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9" name="그림 8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91" name="직사각형 90"/>
              <p:cNvSpPr/>
              <p:nvPr/>
            </p:nvSpPr>
            <p:spPr>
              <a:xfrm>
                <a:off x="8662941" y="2990522"/>
                <a:ext cx="1159590" cy="1159587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6"/>
              <a:srcRect l="15593" t="6258" r="12525" b="2634"/>
              <a:stretch/>
            </p:blipFill>
            <p:spPr>
              <a:xfrm>
                <a:off x="8707577" y="3030888"/>
                <a:ext cx="197803" cy="258304"/>
              </a:xfrm>
              <a:prstGeom prst="rect">
                <a:avLst/>
              </a:prstGeom>
            </p:spPr>
          </p:pic>
          <p:sp>
            <p:nvSpPr>
              <p:cNvPr id="96" name="직사각형 95"/>
              <p:cNvSpPr/>
              <p:nvPr/>
            </p:nvSpPr>
            <p:spPr>
              <a:xfrm>
                <a:off x="9956640" y="2990522"/>
                <a:ext cx="1159590" cy="115958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97" name="그림 9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8" name="그림 9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sp>
            <p:nvSpPr>
              <p:cNvPr id="99" name="직사각형 98"/>
              <p:cNvSpPr/>
              <p:nvPr/>
            </p:nvSpPr>
            <p:spPr>
              <a:xfrm>
                <a:off x="9723658" y="6049941"/>
                <a:ext cx="1492918" cy="43990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dirty="0" smtClean="0"/>
                  <a:t>일괄 판매</a:t>
                </a:r>
                <a:endParaRPr lang="ko-KR" altLang="en-US" sz="1600" b="1" dirty="0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8149263" y="6049941"/>
                <a:ext cx="1492918" cy="43990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dirty="0" smtClean="0"/>
                  <a:t>일괄 분해</a:t>
                </a:r>
                <a:endParaRPr lang="ko-KR" altLang="en-US" sz="1600" b="1" dirty="0"/>
              </a:p>
            </p:txBody>
          </p:sp>
          <p:pic>
            <p:nvPicPr>
              <p:cNvPr id="101" name="그림 10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05" name="그룹 104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133" name="모서리가 둥근 직사각형 132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34" name="그림 133"/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6" name="타원 135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6" name="그룹 105"/>
              <p:cNvGrpSpPr/>
              <p:nvPr/>
            </p:nvGrpSpPr>
            <p:grpSpPr>
              <a:xfrm>
                <a:off x="692915" y="5405756"/>
                <a:ext cx="4955687" cy="1259694"/>
                <a:chOff x="726581" y="4150109"/>
                <a:chExt cx="4955687" cy="1259694"/>
              </a:xfrm>
            </p:grpSpPr>
            <p:sp>
              <p:nvSpPr>
                <p:cNvPr id="123" name="직사각형 122"/>
                <p:cNvSpPr/>
                <p:nvPr/>
              </p:nvSpPr>
              <p:spPr>
                <a:xfrm>
                  <a:off x="726581" y="4150109"/>
                  <a:ext cx="4955687" cy="1244348"/>
                </a:xfrm>
                <a:prstGeom prst="rect">
                  <a:avLst/>
                </a:prstGeom>
                <a:solidFill>
                  <a:srgbClr val="47191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5" name="직사각형 124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126" name="모서리가 둥근 직사각형 125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모서리가 둥근 직사각형 126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7" name="그룹 106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121" name="오각형 120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8" name="그룹 107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119" name="오각형 118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0" name="그룹 109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117" name="오각형 11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11" name="그룹 110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115" name="오각형 114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12" name="그룹 111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113" name="오각형 112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" name="직사각형 4"/>
            <p:cNvSpPr/>
            <p:nvPr/>
          </p:nvSpPr>
          <p:spPr>
            <a:xfrm>
              <a:off x="590863" y="521732"/>
              <a:ext cx="10984928" cy="6128372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20" y="2152513"/>
              <a:ext cx="1501527" cy="298451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004920" y="2180324"/>
              <a:ext cx="1501527" cy="298451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166" y="3000904"/>
              <a:ext cx="1219200" cy="1219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68857" y="1774680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승급성공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287189" y="1822949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5287189" y="2236344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>
              <a:off x="5457637" y="3191493"/>
              <a:ext cx="989849" cy="979631"/>
              <a:chOff x="1593414" y="2274035"/>
              <a:chExt cx="989849" cy="979631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83262" y="2274036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593414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768727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944039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2119352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2293827" y="3021749"/>
                <a:ext cx="237359" cy="231917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183536" y="3032477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283" y="4187357"/>
              <a:ext cx="2069841" cy="5206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90564" y="4286054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아그문트의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용암대검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1" y="5126257"/>
              <a:ext cx="1216802" cy="48672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96571" y="5215728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64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391</Words>
  <Application>Microsoft Office PowerPoint</Application>
  <PresentationFormat>와이드스크린</PresentationFormat>
  <Paragraphs>170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25</cp:revision>
  <dcterms:created xsi:type="dcterms:W3CDTF">2016-03-08T06:08:09Z</dcterms:created>
  <dcterms:modified xsi:type="dcterms:W3CDTF">2016-03-18T07:09:08Z</dcterms:modified>
</cp:coreProperties>
</file>