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4" r:id="rId3"/>
    <p:sldId id="263" r:id="rId4"/>
    <p:sldId id="275" r:id="rId5"/>
    <p:sldId id="276" r:id="rId6"/>
    <p:sldId id="277" r:id="rId7"/>
    <p:sldId id="271" r:id="rId8"/>
    <p:sldId id="278" r:id="rId9"/>
    <p:sldId id="279" r:id="rId10"/>
    <p:sldId id="28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5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9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23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886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80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91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0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5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0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935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929B-D484-41BC-8A46-1527355C036A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DB98-D29C-447F-8C35-E83F96D792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9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356481" y="191540"/>
            <a:ext cx="11024145" cy="6209259"/>
            <a:chOff x="356481" y="191540"/>
            <a:chExt cx="11024145" cy="6209259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481" y="191540"/>
              <a:ext cx="11005512" cy="6209259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" t="6887" r="49065" b="1227"/>
            <a:stretch/>
          </p:blipFill>
          <p:spPr>
            <a:xfrm>
              <a:off x="5763255" y="770701"/>
              <a:ext cx="5617371" cy="561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35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842229" y="475838"/>
            <a:ext cx="10507541" cy="5906324"/>
            <a:chOff x="842229" y="475838"/>
            <a:chExt cx="10507541" cy="5906324"/>
          </a:xfrm>
        </p:grpSpPr>
        <p:grpSp>
          <p:nvGrpSpPr>
            <p:cNvPr id="2" name="그룹 1"/>
            <p:cNvGrpSpPr/>
            <p:nvPr/>
          </p:nvGrpSpPr>
          <p:grpSpPr>
            <a:xfrm>
              <a:off x="842229" y="475838"/>
              <a:ext cx="10507541" cy="5906324"/>
              <a:chOff x="842229" y="475838"/>
              <a:chExt cx="10507541" cy="5906324"/>
            </a:xfrm>
          </p:grpSpPr>
          <p:pic>
            <p:nvPicPr>
              <p:cNvPr id="5" name="그림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229" y="475838"/>
                <a:ext cx="10507541" cy="5906324"/>
              </a:xfrm>
              <a:prstGeom prst="rect">
                <a:avLst/>
              </a:prstGeom>
            </p:spPr>
          </p:pic>
          <p:pic>
            <p:nvPicPr>
              <p:cNvPr id="61" name="그림 6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0" t="17202" r="50859" b="10535"/>
              <a:stretch/>
            </p:blipFill>
            <p:spPr>
              <a:xfrm>
                <a:off x="6301946" y="1575052"/>
                <a:ext cx="4852086" cy="4118818"/>
              </a:xfrm>
              <a:prstGeom prst="rect">
                <a:avLst/>
              </a:prstGeom>
            </p:spPr>
          </p:pic>
          <p:pic>
            <p:nvPicPr>
              <p:cNvPr id="67" name="그림 6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090"/>
              <a:stretch/>
            </p:blipFill>
            <p:spPr>
              <a:xfrm>
                <a:off x="844796" y="3708043"/>
                <a:ext cx="5261412" cy="2644264"/>
              </a:xfrm>
              <a:prstGeom prst="rect">
                <a:avLst/>
              </a:prstGeom>
            </p:spPr>
          </p:pic>
          <p:pic>
            <p:nvPicPr>
              <p:cNvPr id="68" name="그림 6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5823"/>
              <a:stretch/>
            </p:blipFill>
            <p:spPr>
              <a:xfrm>
                <a:off x="842229" y="975070"/>
                <a:ext cx="5261412" cy="2820519"/>
              </a:xfrm>
              <a:prstGeom prst="rect">
                <a:avLst/>
              </a:prstGeom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2890454" y="1184441"/>
                <a:ext cx="12827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600" b="1" dirty="0" err="1">
                    <a:solidFill>
                      <a:schemeClr val="bg1"/>
                    </a:solidFill>
                  </a:rPr>
                  <a:t>룬스톤</a:t>
                </a:r>
                <a:r>
                  <a:rPr lang="ko-KR" altLang="en-US" sz="1600" b="1" dirty="0">
                    <a:solidFill>
                      <a:schemeClr val="bg1"/>
                    </a:solidFill>
                  </a:rPr>
                  <a:t> 승급</a:t>
                </a:r>
              </a:p>
            </p:txBody>
          </p:sp>
          <p:pic>
            <p:nvPicPr>
              <p:cNvPr id="71" name="그림 7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9951" y="5698162"/>
                <a:ext cx="1553223" cy="406596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4356470" y="5744002"/>
                <a:ext cx="14141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err="1">
                    <a:solidFill>
                      <a:schemeClr val="bg1"/>
                    </a:solidFill>
                  </a:rPr>
                  <a:t>룬스톤</a:t>
                </a:r>
                <a:r>
                  <a:rPr lang="ko-KR" altLang="en-US" sz="1400" b="1" dirty="0">
                    <a:solidFill>
                      <a:schemeClr val="bg1"/>
                    </a:solidFill>
                  </a:rPr>
                  <a:t> 승급</a:t>
                </a:r>
              </a:p>
            </p:txBody>
          </p:sp>
          <p:sp>
            <p:nvSpPr>
              <p:cNvPr id="75" name="포인트가 5개인 별 74"/>
              <p:cNvSpPr/>
              <p:nvPr/>
            </p:nvSpPr>
            <p:spPr>
              <a:xfrm>
                <a:off x="2003553" y="1888095"/>
                <a:ext cx="3060000" cy="3060000"/>
              </a:xfrm>
              <a:prstGeom prst="star5">
                <a:avLst/>
              </a:prstGeom>
              <a:noFill/>
              <a:ln w="88900">
                <a:solidFill>
                  <a:schemeClr val="tx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포인트가 5개인 별 75"/>
              <p:cNvSpPr/>
              <p:nvPr/>
            </p:nvSpPr>
            <p:spPr>
              <a:xfrm>
                <a:off x="2633553" y="2590013"/>
                <a:ext cx="1800000" cy="1800000"/>
              </a:xfrm>
              <a:prstGeom prst="star5">
                <a:avLst/>
              </a:prstGeom>
              <a:noFill/>
              <a:ln w="88900">
                <a:solidFill>
                  <a:schemeClr val="tx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7" name="그룹 76"/>
              <p:cNvGrpSpPr/>
              <p:nvPr/>
            </p:nvGrpSpPr>
            <p:grpSpPr>
              <a:xfrm>
                <a:off x="3182458" y="1754434"/>
                <a:ext cx="720000" cy="720000"/>
                <a:chOff x="5789904" y="2023777"/>
                <a:chExt cx="720000" cy="720000"/>
              </a:xfrm>
            </p:grpSpPr>
            <p:pic>
              <p:nvPicPr>
                <p:cNvPr id="78" name="그림 7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79" name="그림 7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80" name="그룹 79"/>
              <p:cNvGrpSpPr/>
              <p:nvPr/>
            </p:nvGrpSpPr>
            <p:grpSpPr>
              <a:xfrm>
                <a:off x="4088924" y="4384006"/>
                <a:ext cx="720000" cy="720000"/>
                <a:chOff x="5789904" y="2023777"/>
                <a:chExt cx="720000" cy="720000"/>
              </a:xfrm>
            </p:grpSpPr>
            <p:pic>
              <p:nvPicPr>
                <p:cNvPr id="81" name="그림 8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82" name="그림 8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83" name="그룹 82"/>
              <p:cNvGrpSpPr/>
              <p:nvPr/>
            </p:nvGrpSpPr>
            <p:grpSpPr>
              <a:xfrm>
                <a:off x="2277668" y="4380205"/>
                <a:ext cx="720000" cy="720000"/>
                <a:chOff x="5789904" y="2023777"/>
                <a:chExt cx="720000" cy="720000"/>
              </a:xfrm>
            </p:grpSpPr>
            <p:pic>
              <p:nvPicPr>
                <p:cNvPr id="84" name="그림 8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85" name="그림 8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86" name="그룹 85"/>
              <p:cNvGrpSpPr/>
              <p:nvPr/>
            </p:nvGrpSpPr>
            <p:grpSpPr>
              <a:xfrm>
                <a:off x="4522328" y="2798568"/>
                <a:ext cx="720000" cy="720000"/>
                <a:chOff x="5789904" y="2023777"/>
                <a:chExt cx="720000" cy="720000"/>
              </a:xfrm>
            </p:grpSpPr>
            <p:pic>
              <p:nvPicPr>
                <p:cNvPr id="87" name="그림 8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88" name="그림 8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89" name="그룹 88"/>
              <p:cNvGrpSpPr/>
              <p:nvPr/>
            </p:nvGrpSpPr>
            <p:grpSpPr>
              <a:xfrm>
                <a:off x="1823147" y="2803544"/>
                <a:ext cx="720000" cy="720000"/>
                <a:chOff x="5789904" y="2023777"/>
                <a:chExt cx="720000" cy="720000"/>
              </a:xfrm>
            </p:grpSpPr>
            <p:pic>
              <p:nvPicPr>
                <p:cNvPr id="90" name="그림 8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91" name="그림 9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92" name="그룹 91"/>
              <p:cNvGrpSpPr/>
              <p:nvPr/>
            </p:nvGrpSpPr>
            <p:grpSpPr>
              <a:xfrm>
                <a:off x="3085783" y="3154207"/>
                <a:ext cx="900000" cy="900000"/>
                <a:chOff x="4078111" y="1532579"/>
                <a:chExt cx="900000" cy="900000"/>
              </a:xfrm>
            </p:grpSpPr>
            <p:pic>
              <p:nvPicPr>
                <p:cNvPr id="93" name="그림 9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576" t="23229" r="76894" b="65118"/>
                <a:stretch/>
              </p:blipFill>
              <p:spPr>
                <a:xfrm>
                  <a:off x="4078111" y="1532579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94" name="그림 9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576" t="23229" r="81866" b="65118"/>
                <a:stretch/>
              </p:blipFill>
              <p:spPr>
                <a:xfrm flipH="1">
                  <a:off x="4763386" y="1532579"/>
                  <a:ext cx="214725" cy="900000"/>
                </a:xfrm>
                <a:prstGeom prst="rect">
                  <a:avLst/>
                </a:prstGeom>
              </p:spPr>
            </p:pic>
          </p:grpSp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523" y="2830158"/>
                <a:ext cx="688410" cy="688410"/>
              </a:xfrm>
              <a:prstGeom prst="rect">
                <a:avLst/>
              </a:prstGeom>
            </p:spPr>
          </p:pic>
          <p:pic>
            <p:nvPicPr>
              <p:cNvPr id="37" name="그림 3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4719" y="4393346"/>
                <a:ext cx="688410" cy="688410"/>
              </a:xfrm>
              <a:prstGeom prst="rect">
                <a:avLst/>
              </a:prstGeom>
            </p:spPr>
          </p:pic>
          <p:pic>
            <p:nvPicPr>
              <p:cNvPr id="38" name="그림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4886" y="4393346"/>
                <a:ext cx="688410" cy="688410"/>
              </a:xfrm>
              <a:prstGeom prst="rect">
                <a:avLst/>
              </a:prstGeom>
            </p:spPr>
          </p:pic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6174" y="3164418"/>
                <a:ext cx="889789" cy="889789"/>
              </a:xfrm>
              <a:prstGeom prst="rect">
                <a:avLst/>
              </a:prstGeom>
            </p:spPr>
          </p:pic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23" y="3097212"/>
                <a:ext cx="1018859" cy="1018859"/>
              </a:xfrm>
              <a:prstGeom prst="rect">
                <a:avLst/>
              </a:prstGeom>
            </p:spPr>
          </p:pic>
          <p:sp>
            <p:nvSpPr>
              <p:cNvPr id="7" name="직사각형 6"/>
              <p:cNvSpPr/>
              <p:nvPr/>
            </p:nvSpPr>
            <p:spPr>
              <a:xfrm>
                <a:off x="7043352" y="1943908"/>
                <a:ext cx="642552" cy="6427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101600">
                  <a:srgbClr val="FF0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79157" y="5197957"/>
                <a:ext cx="5343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chemeClr val="bg1"/>
                    </a:solidFill>
                  </a:rPr>
                  <a:t>Tip. </a:t>
                </a:r>
                <a:r>
                  <a:rPr lang="ko-KR" altLang="en-US" sz="1200" dirty="0" smtClean="0">
                    <a:solidFill>
                      <a:schemeClr val="bg1"/>
                    </a:solidFill>
                  </a:rPr>
                  <a:t>동일한 </a:t>
                </a:r>
                <a:r>
                  <a:rPr lang="ko-KR" altLang="en-US" sz="1200" dirty="0" err="1" smtClean="0">
                    <a:solidFill>
                      <a:schemeClr val="bg1"/>
                    </a:solidFill>
                  </a:rPr>
                  <a:t>룬스톤</a:t>
                </a:r>
                <a:r>
                  <a:rPr lang="ko-KR" alt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1200" dirty="0" smtClean="0">
                    <a:solidFill>
                      <a:schemeClr val="bg1"/>
                    </a:solidFill>
                  </a:rPr>
                  <a:t>5</a:t>
                </a:r>
                <a:r>
                  <a:rPr lang="ko-KR" altLang="en-US" sz="1200" dirty="0" smtClean="0">
                    <a:solidFill>
                      <a:schemeClr val="bg1"/>
                    </a:solidFill>
                  </a:rPr>
                  <a:t>개를 승급하면 한 </a:t>
                </a:r>
                <a:r>
                  <a:rPr lang="ko-KR" altLang="en-US" sz="1200" dirty="0" err="1" smtClean="0">
                    <a:solidFill>
                      <a:schemeClr val="bg1"/>
                    </a:solidFill>
                  </a:rPr>
                  <a:t>다계</a:t>
                </a:r>
                <a:r>
                  <a:rPr lang="ko-KR" altLang="en-US" sz="1200" dirty="0" smtClean="0">
                    <a:solidFill>
                      <a:schemeClr val="bg1"/>
                    </a:solidFill>
                  </a:rPr>
                  <a:t> 높은 등급의 </a:t>
                </a:r>
                <a:r>
                  <a:rPr lang="ko-KR" altLang="en-US" sz="1200" dirty="0" err="1" smtClean="0">
                    <a:solidFill>
                      <a:schemeClr val="bg1"/>
                    </a:solidFill>
                  </a:rPr>
                  <a:t>룬스톤을</a:t>
                </a:r>
                <a:r>
                  <a:rPr lang="ko-KR" altLang="en-US" sz="1200" dirty="0" smtClean="0">
                    <a:solidFill>
                      <a:schemeClr val="bg1"/>
                    </a:solidFill>
                  </a:rPr>
                  <a:t> </a:t>
                </a:r>
                <a:endParaRPr lang="en-US" altLang="ko-KR" sz="1200" dirty="0" smtClean="0">
                  <a:solidFill>
                    <a:schemeClr val="bg1"/>
                  </a:solidFill>
                </a:endParaRPr>
              </a:p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ko-KR" sz="1200" dirty="0" smtClean="0">
                    <a:solidFill>
                      <a:schemeClr val="bg1"/>
                    </a:solidFill>
                  </a:rPr>
                  <a:t>     </a:t>
                </a:r>
                <a:r>
                  <a:rPr lang="ko-KR" altLang="en-US" sz="1200" dirty="0" smtClean="0">
                    <a:solidFill>
                      <a:schemeClr val="bg1"/>
                    </a:solidFill>
                  </a:rPr>
                  <a:t>얻을 수 있습니다</a:t>
                </a:r>
                <a:r>
                  <a:rPr lang="en-US" altLang="ko-KR" sz="1200" dirty="0" smtClean="0">
                    <a:solidFill>
                      <a:schemeClr val="bg1"/>
                    </a:solidFill>
                  </a:rPr>
                  <a:t>.</a:t>
                </a:r>
                <a:endParaRPr lang="ko-KR" altLang="ko-KR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0" name="그림 3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0809" y="5693869"/>
                <a:ext cx="1553223" cy="406596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9687328" y="5739709"/>
                <a:ext cx="14141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schemeClr val="bg1"/>
                    </a:solidFill>
                  </a:rPr>
                  <a:t>상세정보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오른쪽 화살표 38"/>
              <p:cNvSpPr/>
              <p:nvPr/>
            </p:nvSpPr>
            <p:spPr>
              <a:xfrm rot="5400000">
                <a:off x="3034794" y="2631831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오른쪽 화살표 41"/>
              <p:cNvSpPr/>
              <p:nvPr/>
            </p:nvSpPr>
            <p:spPr>
              <a:xfrm rot="9686574">
                <a:off x="3712381" y="3133012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오른쪽 화살표 43"/>
              <p:cNvSpPr/>
              <p:nvPr/>
            </p:nvSpPr>
            <p:spPr>
              <a:xfrm rot="13917041">
                <a:off x="3467587" y="3929692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오른쪽 화살표 44"/>
              <p:cNvSpPr/>
              <p:nvPr/>
            </p:nvSpPr>
            <p:spPr>
              <a:xfrm rot="11913426" flipH="1">
                <a:off x="2375235" y="3133012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오른쪽 화살표 45"/>
              <p:cNvSpPr/>
              <p:nvPr/>
            </p:nvSpPr>
            <p:spPr>
              <a:xfrm rot="7682959" flipH="1">
                <a:off x="2623453" y="3929692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7" name="직사각형 46"/>
            <p:cNvSpPr/>
            <p:nvPr/>
          </p:nvSpPr>
          <p:spPr>
            <a:xfrm>
              <a:off x="842229" y="475838"/>
              <a:ext cx="10507541" cy="5906324"/>
            </a:xfrm>
            <a:prstGeom prst="rect">
              <a:avLst/>
            </a:prstGeom>
            <a:solidFill>
              <a:schemeClr val="tx1">
                <a:alpha val="86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dirty="0"/>
            </a:p>
          </p:txBody>
        </p:sp>
        <p:pic>
          <p:nvPicPr>
            <p:cNvPr id="48" name="그림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148" y="1635622"/>
              <a:ext cx="1501527" cy="2984517"/>
            </a:xfrm>
            <a:prstGeom prst="rect">
              <a:avLst/>
            </a:prstGeom>
          </p:spPr>
        </p:pic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863948" y="1663433"/>
              <a:ext cx="1501527" cy="2984517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194" y="2484013"/>
              <a:ext cx="1219200" cy="12192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127885" y="1257789"/>
              <a:ext cx="1414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승급성공</a:t>
              </a:r>
              <a:endPara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2" name="직선 연결선 51"/>
            <p:cNvCxnSpPr/>
            <p:nvPr/>
          </p:nvCxnSpPr>
          <p:spPr>
            <a:xfrm>
              <a:off x="5146217" y="1306058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5146217" y="1719453"/>
              <a:ext cx="1340387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311" y="3670466"/>
              <a:ext cx="2069841" cy="520635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4949592" y="3769163"/>
              <a:ext cx="1859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용맹의 </a:t>
              </a:r>
              <a:r>
                <a:rPr lang="ko-KR" altLang="en-US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룬</a:t>
              </a:r>
              <a:endParaRPr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5" name="그림 6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529" y="4609366"/>
              <a:ext cx="1216802" cy="486721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5255599" y="4698837"/>
              <a:ext cx="11687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확 인</a:t>
              </a:r>
              <a:endParaRPr lang="ko-KR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0" name="그림 6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0273" y="2493037"/>
              <a:ext cx="1164068" cy="1164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502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79259" y="204391"/>
            <a:ext cx="10959957" cy="6183557"/>
            <a:chOff x="379259" y="204391"/>
            <a:chExt cx="10959957" cy="6183557"/>
          </a:xfrm>
        </p:grpSpPr>
        <p:grpSp>
          <p:nvGrpSpPr>
            <p:cNvPr id="2" name="그룹 1"/>
            <p:cNvGrpSpPr/>
            <p:nvPr/>
          </p:nvGrpSpPr>
          <p:grpSpPr>
            <a:xfrm>
              <a:off x="379259" y="204391"/>
              <a:ext cx="10959957" cy="6183557"/>
              <a:chOff x="379259" y="204391"/>
              <a:chExt cx="10959957" cy="6183557"/>
            </a:xfrm>
          </p:grpSpPr>
          <p:pic>
            <p:nvPicPr>
              <p:cNvPr id="62" name="그림 6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259" y="204391"/>
                <a:ext cx="10959957" cy="6183557"/>
              </a:xfrm>
              <a:prstGeom prst="rect">
                <a:avLst/>
              </a:prstGeom>
            </p:spPr>
          </p:pic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3" t="6887" r="49065" b="1227"/>
              <a:stretch/>
            </p:blipFill>
            <p:spPr>
              <a:xfrm>
                <a:off x="5763255" y="770701"/>
                <a:ext cx="5575961" cy="5617247"/>
              </a:xfrm>
              <a:prstGeom prst="rect">
                <a:avLst/>
              </a:prstGeom>
            </p:spPr>
          </p:pic>
          <p:grpSp>
            <p:nvGrpSpPr>
              <p:cNvPr id="5" name="그룹 4"/>
              <p:cNvGrpSpPr/>
              <p:nvPr/>
            </p:nvGrpSpPr>
            <p:grpSpPr>
              <a:xfrm>
                <a:off x="5931250" y="923725"/>
                <a:ext cx="5281380" cy="5353506"/>
                <a:chOff x="472371" y="793040"/>
                <a:chExt cx="5281380" cy="5353506"/>
              </a:xfrm>
            </p:grpSpPr>
            <p:sp>
              <p:nvSpPr>
                <p:cNvPr id="65" name="직사각형 64"/>
                <p:cNvSpPr/>
                <p:nvPr/>
              </p:nvSpPr>
              <p:spPr>
                <a:xfrm>
                  <a:off x="472372" y="1156545"/>
                  <a:ext cx="5281379" cy="49900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1746819" y="1287850"/>
                  <a:ext cx="141284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등급</a:t>
                  </a:r>
                  <a:endPara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수량</a:t>
                  </a:r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직사각형 66"/>
                <p:cNvSpPr/>
                <p:nvPr/>
              </p:nvSpPr>
              <p:spPr>
                <a:xfrm>
                  <a:off x="1672282" y="793040"/>
                  <a:ext cx="3116101" cy="351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tx1"/>
                      </a:solidFill>
                    </a:rPr>
                    <a:t>용맹의 </a:t>
                  </a:r>
                  <a:r>
                    <a:rPr lang="ko-KR" altLang="en-US" sz="1600" dirty="0" err="1" smtClean="0">
                      <a:solidFill>
                        <a:schemeClr val="tx1"/>
                      </a:solidFill>
                    </a:rPr>
                    <a:t>룬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직사각형 67"/>
                <p:cNvSpPr/>
                <p:nvPr/>
              </p:nvSpPr>
              <p:spPr>
                <a:xfrm>
                  <a:off x="760325" y="1292582"/>
                  <a:ext cx="986494" cy="9185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600" dirty="0" err="1" smtClean="0">
                      <a:solidFill>
                        <a:schemeClr val="tx1"/>
                      </a:solidFill>
                    </a:rPr>
                    <a:t>룬</a:t>
                  </a:r>
                  <a:endParaRPr lang="en-US" altLang="ko-KR" sz="16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600" dirty="0" smtClean="0">
                      <a:solidFill>
                        <a:schemeClr val="tx1"/>
                      </a:solidFill>
                    </a:rPr>
                    <a:t>아이콘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2821797" y="1287850"/>
                  <a:ext cx="1337021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전설</a:t>
                  </a:r>
                  <a:endPara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pPr algn="r">
                    <a:lnSpc>
                      <a:spcPct val="150000"/>
                    </a:lnSpc>
                  </a:pPr>
                  <a:r>
                    <a:rPr lang="en-US" altLang="ko-KR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123</a:t>
                  </a:r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개</a:t>
                  </a:r>
                  <a:endParaRPr lang="ko-KR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직사각형 69"/>
                <p:cNvSpPr/>
                <p:nvPr/>
              </p:nvSpPr>
              <p:spPr>
                <a:xfrm>
                  <a:off x="760323" y="2381700"/>
                  <a:ext cx="4390525" cy="2628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600" dirty="0" err="1" smtClean="0">
                      <a:solidFill>
                        <a:schemeClr val="tx1"/>
                      </a:solidFill>
                    </a:rPr>
                    <a:t>룬스톤</a:t>
                  </a:r>
                  <a:r>
                    <a:rPr lang="ko-KR" altLang="en-US" sz="1600" dirty="0" smtClean="0">
                      <a:solidFill>
                        <a:schemeClr val="tx1"/>
                      </a:solidFill>
                    </a:rPr>
                    <a:t> 옵션 정보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1454062" y="2634730"/>
                  <a:ext cx="3243650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&gt;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무기 장착 시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공격력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+15%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&gt;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투구 장착 시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공격속도 감소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+3%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&gt;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갑옷 장착 시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치명타 확률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+3%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&gt;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바지 장착 시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치명타세기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+5%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&gt;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장갑 장착 시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공격력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+15%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&gt;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부츠 장착 시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: </a:t>
                  </a:r>
                  <a:r>
                    <a:rPr lang="ko-KR" altLang="en-US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공격속도 감소 </a:t>
                  </a:r>
                  <a:r>
                    <a:rPr lang="en-US" altLang="ko-KR" sz="14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+5%</a:t>
                  </a:r>
                  <a:endParaRPr lang="ko-KR" alt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2" name="직사각형 71"/>
                <p:cNvSpPr/>
                <p:nvPr/>
              </p:nvSpPr>
              <p:spPr>
                <a:xfrm>
                  <a:off x="4253175" y="1289962"/>
                  <a:ext cx="900448" cy="90327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dirty="0" smtClean="0">
                      <a:solidFill>
                        <a:schemeClr val="tx1"/>
                      </a:solidFill>
                    </a:rPr>
                    <a:t>승급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직사각형 72"/>
                <p:cNvSpPr/>
                <p:nvPr/>
              </p:nvSpPr>
              <p:spPr>
                <a:xfrm>
                  <a:off x="4253174" y="5602122"/>
                  <a:ext cx="1403419" cy="44052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dirty="0" smtClean="0">
                      <a:solidFill>
                        <a:schemeClr val="tx1"/>
                      </a:solidFill>
                    </a:rPr>
                    <a:t>장착</a:t>
                  </a:r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472371" y="5690666"/>
                  <a:ext cx="50162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 smtClean="0"/>
                    <a:t>* </a:t>
                  </a:r>
                  <a:r>
                    <a:rPr lang="ko-KR" altLang="en-US" sz="1200" dirty="0" smtClean="0"/>
                    <a:t>장착한 </a:t>
                  </a:r>
                  <a:r>
                    <a:rPr lang="ko-KR" altLang="en-US" sz="1200" dirty="0" err="1" smtClean="0"/>
                    <a:t>룬스톤은</a:t>
                  </a:r>
                  <a:r>
                    <a:rPr lang="ko-KR" altLang="en-US" sz="1200" dirty="0" smtClean="0"/>
                    <a:t> 해제할 수 없습니다</a:t>
                  </a:r>
                  <a:r>
                    <a:rPr lang="en-US" altLang="ko-KR" sz="1200" dirty="0" smtClean="0"/>
                    <a:t>.</a:t>
                  </a:r>
                  <a:endParaRPr lang="ko-KR" altLang="en-US" sz="1200" dirty="0"/>
                </a:p>
              </p:txBody>
            </p:sp>
            <p:sp>
              <p:nvSpPr>
                <p:cNvPr id="75" name="직사각형 74"/>
                <p:cNvSpPr/>
                <p:nvPr/>
              </p:nvSpPr>
              <p:spPr>
                <a:xfrm>
                  <a:off x="5150848" y="805216"/>
                  <a:ext cx="386840" cy="3513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600" dirty="0" smtClean="0">
                      <a:solidFill>
                        <a:schemeClr val="tx1"/>
                      </a:solidFill>
                    </a:rPr>
                    <a:t>X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018" y="2146020"/>
              <a:ext cx="179540" cy="179540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600" y="2146020"/>
              <a:ext cx="179540" cy="179540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305" y="2144378"/>
              <a:ext cx="179540" cy="179540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595" y="2144378"/>
              <a:ext cx="179540" cy="179540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881" y="2144378"/>
              <a:ext cx="179540" cy="179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234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-2222745" y="1104798"/>
            <a:ext cx="15796273" cy="4594294"/>
            <a:chOff x="-2222745" y="1104798"/>
            <a:chExt cx="15796273" cy="4594294"/>
          </a:xfrm>
        </p:grpSpPr>
        <p:grpSp>
          <p:nvGrpSpPr>
            <p:cNvPr id="5" name="그룹 4"/>
            <p:cNvGrpSpPr/>
            <p:nvPr/>
          </p:nvGrpSpPr>
          <p:grpSpPr>
            <a:xfrm>
              <a:off x="-2222745" y="1104798"/>
              <a:ext cx="5101966" cy="4594294"/>
              <a:chOff x="6025451" y="687967"/>
              <a:chExt cx="5101966" cy="4594294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6025451" y="2461271"/>
                <a:ext cx="5101966" cy="28209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직사각형 99"/>
              <p:cNvSpPr/>
              <p:nvPr/>
            </p:nvSpPr>
            <p:spPr>
              <a:xfrm>
                <a:off x="6025451" y="687967"/>
                <a:ext cx="5101966" cy="1773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직사각형 100"/>
              <p:cNvSpPr/>
              <p:nvPr/>
            </p:nvSpPr>
            <p:spPr>
              <a:xfrm>
                <a:off x="6340111" y="887402"/>
                <a:ext cx="4472645" cy="351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룬스톤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장착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141840" y="3381864"/>
                <a:ext cx="19781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sz="2000" b="1" smtClean="0"/>
                  <a:t>없음</a:t>
                </a:r>
                <a:endParaRPr lang="en-US" altLang="ko-KR" sz="2000" b="1" dirty="0" smtClean="0"/>
              </a:p>
            </p:txBody>
          </p:sp>
          <p:sp>
            <p:nvSpPr>
              <p:cNvPr id="104" name="직사각형 103"/>
              <p:cNvSpPr/>
              <p:nvPr/>
            </p:nvSpPr>
            <p:spPr>
              <a:xfrm>
                <a:off x="6745528" y="4709121"/>
                <a:ext cx="1499371" cy="4405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장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착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직사각형 104"/>
              <p:cNvSpPr/>
              <p:nvPr/>
            </p:nvSpPr>
            <p:spPr>
              <a:xfrm>
                <a:off x="6141840" y="3043374"/>
                <a:ext cx="1978182" cy="1334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147095" y="2378081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/>
                  <a:t>변경 </a:t>
                </a:r>
                <a:r>
                  <a:rPr lang="ko-KR" altLang="en-US" b="1" dirty="0" smtClean="0"/>
                  <a:t>전</a:t>
                </a:r>
                <a:endParaRPr lang="ko-KR" altLang="ko-KR" b="1" dirty="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9026673" y="3018660"/>
                <a:ext cx="1978182" cy="1334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031928" y="2353367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 smtClean="0"/>
                  <a:t>변경 후</a:t>
                </a:r>
                <a:endParaRPr lang="ko-KR" altLang="ko-KR" b="1" dirty="0" smtClean="0"/>
              </a:p>
            </p:txBody>
          </p:sp>
          <p:sp>
            <p:nvSpPr>
              <p:cNvPr id="3" name="갈매기형 수장 2"/>
              <p:cNvSpPr/>
              <p:nvPr/>
            </p:nvSpPr>
            <p:spPr>
              <a:xfrm>
                <a:off x="8287616" y="3402397"/>
                <a:ext cx="197708" cy="781881"/>
              </a:xfrm>
              <a:prstGeom prst="chevron">
                <a:avLst>
                  <a:gd name="adj" fmla="val 6766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갈매기형 수장 44"/>
              <p:cNvSpPr/>
              <p:nvPr/>
            </p:nvSpPr>
            <p:spPr>
              <a:xfrm>
                <a:off x="8447751" y="3402397"/>
                <a:ext cx="197708" cy="781881"/>
              </a:xfrm>
              <a:prstGeom prst="chevron">
                <a:avLst>
                  <a:gd name="adj" fmla="val 6766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갈매기형 수장 45"/>
              <p:cNvSpPr/>
              <p:nvPr/>
            </p:nvSpPr>
            <p:spPr>
              <a:xfrm>
                <a:off x="8607886" y="3402397"/>
                <a:ext cx="197708" cy="781881"/>
              </a:xfrm>
              <a:prstGeom prst="chevron">
                <a:avLst>
                  <a:gd name="adj" fmla="val 6766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9026672" y="4703743"/>
                <a:ext cx="1499371" cy="44052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dirty="0" err="1" smtClean="0">
                    <a:solidFill>
                      <a:schemeClr val="tx1"/>
                    </a:solidFill>
                  </a:rPr>
                  <a:t>취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소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25451" y="1475492"/>
                <a:ext cx="5101966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sz="1600" b="1" dirty="0" err="1" smtClean="0"/>
                  <a:t>룬스톤을</a:t>
                </a:r>
                <a:r>
                  <a:rPr lang="ko-KR" altLang="en-US" sz="1600" b="1" dirty="0" smtClean="0"/>
                  <a:t> 장착하시겠습니까</a:t>
                </a:r>
                <a:r>
                  <a:rPr lang="en-US" altLang="ko-KR" sz="1600" b="1" dirty="0" smtClean="0"/>
                  <a:t>?</a:t>
                </a:r>
                <a:endParaRPr lang="ko-KR" altLang="ko-KR" sz="16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9026672" y="2974984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 smtClean="0"/>
                  <a:t>치명타</a:t>
                </a:r>
                <a:endParaRPr lang="ko-KR" altLang="ko-KR" b="1" dirty="0" smtClean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026673" y="3538125"/>
                <a:ext cx="1978182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+15%</a:t>
                </a:r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3130305" y="1104798"/>
              <a:ext cx="5101966" cy="4594294"/>
              <a:chOff x="6025451" y="687967"/>
              <a:chExt cx="5101966" cy="4594294"/>
            </a:xfrm>
          </p:grpSpPr>
          <p:sp>
            <p:nvSpPr>
              <p:cNvPr id="58" name="직사각형 57"/>
              <p:cNvSpPr/>
              <p:nvPr/>
            </p:nvSpPr>
            <p:spPr>
              <a:xfrm>
                <a:off x="6025451" y="2461271"/>
                <a:ext cx="5101966" cy="28209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6025451" y="687967"/>
                <a:ext cx="5101966" cy="1773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6340111" y="887402"/>
                <a:ext cx="4472645" cy="351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룬스톤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장착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141839" y="2999698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 smtClean="0"/>
                  <a:t>치명타 확률</a:t>
                </a:r>
                <a:endParaRPr lang="ko-KR" altLang="ko-KR" b="1" dirty="0" smtClean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6141840" y="3562839"/>
                <a:ext cx="19781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ko-KR" sz="2000" b="1" dirty="0" smtClean="0"/>
                  <a:t>+13%</a:t>
                </a:r>
              </a:p>
            </p:txBody>
          </p:sp>
          <p:sp>
            <p:nvSpPr>
              <p:cNvPr id="98" name="직사각형 97"/>
              <p:cNvSpPr/>
              <p:nvPr/>
            </p:nvSpPr>
            <p:spPr>
              <a:xfrm>
                <a:off x="6745528" y="4709121"/>
                <a:ext cx="1499371" cy="4405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장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착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직사각형 98"/>
              <p:cNvSpPr/>
              <p:nvPr/>
            </p:nvSpPr>
            <p:spPr>
              <a:xfrm>
                <a:off x="6141840" y="3043374"/>
                <a:ext cx="1978182" cy="1334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147095" y="2378081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/>
                  <a:t>변경 </a:t>
                </a:r>
                <a:r>
                  <a:rPr lang="ko-KR" altLang="en-US" b="1" dirty="0" smtClean="0"/>
                  <a:t>전</a:t>
                </a:r>
                <a:endParaRPr lang="ko-KR" altLang="ko-KR" b="1" dirty="0"/>
              </a:p>
            </p:txBody>
          </p:sp>
          <p:sp>
            <p:nvSpPr>
              <p:cNvPr id="107" name="직사각형 106"/>
              <p:cNvSpPr/>
              <p:nvPr/>
            </p:nvSpPr>
            <p:spPr>
              <a:xfrm>
                <a:off x="9026673" y="3018660"/>
                <a:ext cx="1978182" cy="1334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9031928" y="2353367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 smtClean="0"/>
                  <a:t>변경 후</a:t>
                </a:r>
                <a:endParaRPr lang="ko-KR" altLang="ko-KR" b="1" dirty="0" smtClean="0"/>
              </a:p>
            </p:txBody>
          </p:sp>
          <p:sp>
            <p:nvSpPr>
              <p:cNvPr id="109" name="갈매기형 수장 108"/>
              <p:cNvSpPr/>
              <p:nvPr/>
            </p:nvSpPr>
            <p:spPr>
              <a:xfrm>
                <a:off x="8287616" y="3402397"/>
                <a:ext cx="197708" cy="781881"/>
              </a:xfrm>
              <a:prstGeom prst="chevron">
                <a:avLst>
                  <a:gd name="adj" fmla="val 6766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갈매기형 수장 109"/>
              <p:cNvSpPr/>
              <p:nvPr/>
            </p:nvSpPr>
            <p:spPr>
              <a:xfrm>
                <a:off x="8447751" y="3402397"/>
                <a:ext cx="197708" cy="781881"/>
              </a:xfrm>
              <a:prstGeom prst="chevron">
                <a:avLst>
                  <a:gd name="adj" fmla="val 6766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갈매기형 수장 110"/>
              <p:cNvSpPr/>
              <p:nvPr/>
            </p:nvSpPr>
            <p:spPr>
              <a:xfrm>
                <a:off x="8607886" y="3402397"/>
                <a:ext cx="197708" cy="781881"/>
              </a:xfrm>
              <a:prstGeom prst="chevron">
                <a:avLst>
                  <a:gd name="adj" fmla="val 6766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직사각형 111"/>
              <p:cNvSpPr/>
              <p:nvPr/>
            </p:nvSpPr>
            <p:spPr>
              <a:xfrm>
                <a:off x="9026672" y="4703743"/>
                <a:ext cx="1499371" cy="44052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dirty="0" err="1" smtClean="0">
                    <a:solidFill>
                      <a:schemeClr val="tx1"/>
                    </a:solidFill>
                  </a:rPr>
                  <a:t>취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소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025451" y="1475492"/>
                <a:ext cx="5101966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sz="1600" b="1" dirty="0" err="1" smtClean="0"/>
                  <a:t>룬스톤을</a:t>
                </a:r>
                <a:r>
                  <a:rPr lang="ko-KR" altLang="en-US" sz="1600" b="1" dirty="0" smtClean="0"/>
                  <a:t> 장착하시겠습니까</a:t>
                </a:r>
                <a:r>
                  <a:rPr lang="en-US" altLang="ko-KR" sz="1600" b="1" dirty="0" smtClean="0"/>
                  <a:t>?</a:t>
                </a:r>
                <a:endParaRPr lang="ko-KR" altLang="ko-KR" sz="1600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9026672" y="2974984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 smtClean="0"/>
                  <a:t>치명타 확률</a:t>
                </a:r>
                <a:endParaRPr lang="ko-KR" altLang="ko-KR" b="1" dirty="0" smtClean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9026673" y="3538125"/>
                <a:ext cx="1978182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+15%</a:t>
                </a:r>
              </a:p>
            </p:txBody>
          </p:sp>
        </p:grpSp>
        <p:grpSp>
          <p:nvGrpSpPr>
            <p:cNvPr id="116" name="그룹 115"/>
            <p:cNvGrpSpPr/>
            <p:nvPr/>
          </p:nvGrpSpPr>
          <p:grpSpPr>
            <a:xfrm>
              <a:off x="8471562" y="1104798"/>
              <a:ext cx="5101966" cy="4594294"/>
              <a:chOff x="6025451" y="687967"/>
              <a:chExt cx="5101966" cy="4594294"/>
            </a:xfrm>
          </p:grpSpPr>
          <p:sp>
            <p:nvSpPr>
              <p:cNvPr id="117" name="직사각형 116"/>
              <p:cNvSpPr/>
              <p:nvPr/>
            </p:nvSpPr>
            <p:spPr>
              <a:xfrm>
                <a:off x="6025451" y="2461271"/>
                <a:ext cx="5101966" cy="28209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직사각형 117"/>
              <p:cNvSpPr/>
              <p:nvPr/>
            </p:nvSpPr>
            <p:spPr>
              <a:xfrm>
                <a:off x="6025451" y="687967"/>
                <a:ext cx="5101966" cy="17733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직사각형 118"/>
              <p:cNvSpPr/>
              <p:nvPr/>
            </p:nvSpPr>
            <p:spPr>
              <a:xfrm>
                <a:off x="6340111" y="887402"/>
                <a:ext cx="4472645" cy="351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룬스톤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장착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141839" y="2999698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 smtClean="0"/>
                  <a:t>공격력</a:t>
                </a:r>
                <a:endParaRPr lang="ko-KR" altLang="ko-KR" b="1" dirty="0" smtClean="0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141840" y="3562839"/>
                <a:ext cx="19781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ko-KR" sz="2000" b="1" dirty="0" smtClean="0"/>
                  <a:t>+13%</a:t>
                </a:r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6745528" y="4709121"/>
                <a:ext cx="1499371" cy="4405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dirty="0" smtClean="0">
                    <a:solidFill>
                      <a:schemeClr val="tx1"/>
                    </a:solidFill>
                  </a:rPr>
                  <a:t>장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 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착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직사각형 122"/>
              <p:cNvSpPr/>
              <p:nvPr/>
            </p:nvSpPr>
            <p:spPr>
              <a:xfrm>
                <a:off x="6141840" y="3043374"/>
                <a:ext cx="1978182" cy="1334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147095" y="2378081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/>
                  <a:t>변경 </a:t>
                </a:r>
                <a:r>
                  <a:rPr lang="ko-KR" altLang="en-US" b="1" dirty="0" smtClean="0"/>
                  <a:t>전</a:t>
                </a:r>
                <a:endParaRPr lang="ko-KR" altLang="ko-KR" b="1" dirty="0"/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9026673" y="3018660"/>
                <a:ext cx="1978182" cy="1334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9031928" y="2353367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 smtClean="0"/>
                  <a:t>변경 후</a:t>
                </a:r>
                <a:endParaRPr lang="ko-KR" altLang="ko-KR" b="1" dirty="0" smtClean="0"/>
              </a:p>
            </p:txBody>
          </p:sp>
          <p:sp>
            <p:nvSpPr>
              <p:cNvPr id="127" name="갈매기형 수장 126"/>
              <p:cNvSpPr/>
              <p:nvPr/>
            </p:nvSpPr>
            <p:spPr>
              <a:xfrm>
                <a:off x="8287616" y="3402397"/>
                <a:ext cx="197708" cy="781881"/>
              </a:xfrm>
              <a:prstGeom prst="chevron">
                <a:avLst>
                  <a:gd name="adj" fmla="val 6766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갈매기형 수장 127"/>
              <p:cNvSpPr/>
              <p:nvPr/>
            </p:nvSpPr>
            <p:spPr>
              <a:xfrm>
                <a:off x="8447751" y="3402397"/>
                <a:ext cx="197708" cy="781881"/>
              </a:xfrm>
              <a:prstGeom prst="chevron">
                <a:avLst>
                  <a:gd name="adj" fmla="val 6766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갈매기형 수장 128"/>
              <p:cNvSpPr/>
              <p:nvPr/>
            </p:nvSpPr>
            <p:spPr>
              <a:xfrm>
                <a:off x="8607886" y="3402397"/>
                <a:ext cx="197708" cy="781881"/>
              </a:xfrm>
              <a:prstGeom prst="chevron">
                <a:avLst>
                  <a:gd name="adj" fmla="val 67665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직사각형 129"/>
              <p:cNvSpPr/>
              <p:nvPr/>
            </p:nvSpPr>
            <p:spPr>
              <a:xfrm>
                <a:off x="9026672" y="4703743"/>
                <a:ext cx="1499371" cy="44052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dirty="0" err="1" smtClean="0">
                    <a:solidFill>
                      <a:schemeClr val="tx1"/>
                    </a:solidFill>
                  </a:rPr>
                  <a:t>취</a:t>
                </a:r>
                <a:r>
                  <a:rPr lang="ko-KR" altLang="en-US" dirty="0" smtClean="0">
                    <a:solidFill>
                      <a:schemeClr val="tx1"/>
                    </a:solidFill>
                  </a:rPr>
                  <a:t> 소</a:t>
                </a:r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025451" y="1475492"/>
                <a:ext cx="5101966" cy="506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sz="1600" b="1" dirty="0" err="1" smtClean="0"/>
                  <a:t>룬스톤을</a:t>
                </a:r>
                <a:r>
                  <a:rPr lang="ko-KR" altLang="en-US" sz="1600" b="1" dirty="0" smtClean="0"/>
                  <a:t> 장착하시겠습니까</a:t>
                </a:r>
                <a:r>
                  <a:rPr lang="en-US" altLang="ko-KR" sz="1600" b="1" dirty="0" smtClean="0"/>
                  <a:t>?</a:t>
                </a:r>
                <a:endParaRPr lang="ko-KR" altLang="ko-KR" sz="1600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9026672" y="2974984"/>
                <a:ext cx="1978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ko-KR" altLang="en-US" b="1" dirty="0" smtClean="0"/>
                  <a:t>치명타</a:t>
                </a:r>
                <a:endParaRPr lang="ko-KR" altLang="ko-KR" b="1" dirty="0" smtClean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9026673" y="3538125"/>
                <a:ext cx="1978182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ko-KR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854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79259" y="204391"/>
            <a:ext cx="11001367" cy="6183557"/>
            <a:chOff x="379259" y="204391"/>
            <a:chExt cx="11001367" cy="6183557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" y="204391"/>
              <a:ext cx="10959957" cy="6183557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2" t="53913" r="57799" b="40225"/>
            <a:stretch/>
          </p:blipFill>
          <p:spPr>
            <a:xfrm>
              <a:off x="3333420" y="3590069"/>
              <a:ext cx="972064" cy="362465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" t="6887" r="49065" b="1227"/>
            <a:stretch/>
          </p:blipFill>
          <p:spPr>
            <a:xfrm>
              <a:off x="5763255" y="770701"/>
              <a:ext cx="5617371" cy="5617247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71" b="97753" l="0" r="943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530" y="3599372"/>
              <a:ext cx="332164" cy="33101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92450" y="3621189"/>
              <a:ext cx="1351345" cy="280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공격력 </a:t>
              </a:r>
              <a:r>
                <a: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+ 25,000</a:t>
              </a:r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712" y="3487374"/>
              <a:ext cx="2864456" cy="567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721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80086" y="204391"/>
            <a:ext cx="11100540" cy="6183557"/>
            <a:chOff x="280086" y="204391"/>
            <a:chExt cx="11100540" cy="6183557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59" y="204391"/>
              <a:ext cx="10959957" cy="6183557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2" t="53913" r="57799" b="40225"/>
            <a:stretch/>
          </p:blipFill>
          <p:spPr>
            <a:xfrm>
              <a:off x="3333420" y="3590069"/>
              <a:ext cx="972064" cy="362465"/>
            </a:xfrm>
            <a:prstGeom prst="rect">
              <a:avLst/>
            </a:prstGeom>
          </p:spPr>
        </p:pic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" t="6887" r="49065" b="1227"/>
            <a:stretch/>
          </p:blipFill>
          <p:spPr>
            <a:xfrm>
              <a:off x="5763255" y="770701"/>
              <a:ext cx="5617371" cy="5617247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71" b="97753" l="0" r="943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530" y="3599372"/>
              <a:ext cx="332164" cy="33101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92450" y="3621189"/>
              <a:ext cx="1351345" cy="280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공격력 </a:t>
              </a:r>
              <a:r>
                <a:rPr lang="en-US" altLang="ko-KR" sz="12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+ 25,000</a:t>
              </a:r>
            </a:p>
          </p:txBody>
        </p:sp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712" y="3487374"/>
              <a:ext cx="2864456" cy="567853"/>
            </a:xfrm>
            <a:prstGeom prst="rect">
              <a:avLst/>
            </a:prstGeom>
          </p:spPr>
        </p:pic>
        <p:grpSp>
          <p:nvGrpSpPr>
            <p:cNvPr id="8" name="그룹 7"/>
            <p:cNvGrpSpPr/>
            <p:nvPr/>
          </p:nvGrpSpPr>
          <p:grpSpPr>
            <a:xfrm>
              <a:off x="280086" y="683741"/>
              <a:ext cx="5585255" cy="5704207"/>
              <a:chOff x="842229" y="907795"/>
              <a:chExt cx="5263979" cy="5444512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090"/>
              <a:stretch/>
            </p:blipFill>
            <p:spPr>
              <a:xfrm>
                <a:off x="844796" y="3708043"/>
                <a:ext cx="5261412" cy="2644264"/>
              </a:xfrm>
              <a:prstGeom prst="rect">
                <a:avLst/>
              </a:prstGeom>
            </p:spPr>
          </p:pic>
          <p:pic>
            <p:nvPicPr>
              <p:cNvPr id="10" name="그림 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5823"/>
              <a:stretch/>
            </p:blipFill>
            <p:spPr>
              <a:xfrm>
                <a:off x="842229" y="907795"/>
                <a:ext cx="5261412" cy="288779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890454" y="1145126"/>
                <a:ext cx="1338867" cy="352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err="1">
                    <a:solidFill>
                      <a:schemeClr val="bg1"/>
                    </a:solidFill>
                  </a:rPr>
                  <a:t>룬스톤</a:t>
                </a:r>
                <a:r>
                  <a:rPr lang="ko-KR" altLang="en-US" b="1" dirty="0">
                    <a:solidFill>
                      <a:schemeClr val="bg1"/>
                    </a:solidFill>
                  </a:rPr>
                  <a:t> 승급</a:t>
                </a:r>
              </a:p>
            </p:txBody>
          </p:sp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491" y="1668169"/>
                <a:ext cx="4909751" cy="3979860"/>
              </a:xfrm>
              <a:prstGeom prst="rect">
                <a:avLst/>
              </a:prstGeom>
            </p:spPr>
          </p:pic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4627" y="5648029"/>
                <a:ext cx="1553223" cy="40659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831146" y="5693869"/>
                <a:ext cx="14141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err="1">
                    <a:solidFill>
                      <a:schemeClr val="bg1"/>
                    </a:solidFill>
                  </a:rPr>
                  <a:t>룬스톤</a:t>
                </a:r>
                <a:r>
                  <a:rPr lang="ko-KR" altLang="en-US" sz="1400" b="1" dirty="0">
                    <a:solidFill>
                      <a:schemeClr val="bg1"/>
                    </a:solidFill>
                  </a:rPr>
                  <a:t> 승급</a:t>
                </a:r>
              </a:p>
            </p:txBody>
          </p:sp>
          <p:sp>
            <p:nvSpPr>
              <p:cNvPr id="15" name="포인트가 5개인 별 14"/>
              <p:cNvSpPr/>
              <p:nvPr/>
            </p:nvSpPr>
            <p:spPr>
              <a:xfrm>
                <a:off x="2003553" y="1888095"/>
                <a:ext cx="3060000" cy="3060000"/>
              </a:xfrm>
              <a:prstGeom prst="star5">
                <a:avLst/>
              </a:prstGeom>
              <a:noFill/>
              <a:ln w="88900">
                <a:solidFill>
                  <a:schemeClr val="tx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포인트가 5개인 별 15"/>
              <p:cNvSpPr/>
              <p:nvPr/>
            </p:nvSpPr>
            <p:spPr>
              <a:xfrm>
                <a:off x="2633553" y="2590013"/>
                <a:ext cx="1800000" cy="1800000"/>
              </a:xfrm>
              <a:prstGeom prst="star5">
                <a:avLst/>
              </a:prstGeom>
              <a:noFill/>
              <a:ln w="88900">
                <a:solidFill>
                  <a:schemeClr val="tx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6"/>
              <p:cNvGrpSpPr/>
              <p:nvPr/>
            </p:nvGrpSpPr>
            <p:grpSpPr>
              <a:xfrm>
                <a:off x="3182458" y="1754434"/>
                <a:ext cx="720000" cy="720000"/>
                <a:chOff x="5789904" y="2023777"/>
                <a:chExt cx="720000" cy="720000"/>
              </a:xfrm>
            </p:grpSpPr>
            <p:pic>
              <p:nvPicPr>
                <p:cNvPr id="42" name="그림 4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43" name="그림 4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그룹 17"/>
              <p:cNvGrpSpPr/>
              <p:nvPr/>
            </p:nvGrpSpPr>
            <p:grpSpPr>
              <a:xfrm>
                <a:off x="4088924" y="4384006"/>
                <a:ext cx="720000" cy="720000"/>
                <a:chOff x="5789904" y="2023777"/>
                <a:chExt cx="720000" cy="720000"/>
              </a:xfrm>
            </p:grpSpPr>
            <p:pic>
              <p:nvPicPr>
                <p:cNvPr id="40" name="그림 3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41" name="그림 40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그룹 18"/>
              <p:cNvGrpSpPr/>
              <p:nvPr/>
            </p:nvGrpSpPr>
            <p:grpSpPr>
              <a:xfrm>
                <a:off x="2277668" y="4380205"/>
                <a:ext cx="720000" cy="720000"/>
                <a:chOff x="5789904" y="2023777"/>
                <a:chExt cx="720000" cy="720000"/>
              </a:xfrm>
            </p:grpSpPr>
            <p:pic>
              <p:nvPicPr>
                <p:cNvPr id="38" name="그림 3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39" name="그림 38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20" name="그룹 19"/>
              <p:cNvGrpSpPr/>
              <p:nvPr/>
            </p:nvGrpSpPr>
            <p:grpSpPr>
              <a:xfrm>
                <a:off x="4522328" y="2798568"/>
                <a:ext cx="720000" cy="720000"/>
                <a:chOff x="5789904" y="2023777"/>
                <a:chExt cx="720000" cy="720000"/>
              </a:xfrm>
            </p:grpSpPr>
            <p:pic>
              <p:nvPicPr>
                <p:cNvPr id="36" name="그림 3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37" name="그림 3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그룹 20"/>
              <p:cNvGrpSpPr/>
              <p:nvPr/>
            </p:nvGrpSpPr>
            <p:grpSpPr>
              <a:xfrm>
                <a:off x="1823147" y="2803544"/>
                <a:ext cx="720000" cy="720000"/>
                <a:chOff x="5789904" y="2023777"/>
                <a:chExt cx="720000" cy="720000"/>
              </a:xfrm>
            </p:grpSpPr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3451" b="65118"/>
                <a:stretch/>
              </p:blipFill>
              <p:spPr>
                <a:xfrm>
                  <a:off x="5789904" y="202377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35" name="그림 3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19" t="23229" r="88519" b="65118"/>
                <a:stretch/>
              </p:blipFill>
              <p:spPr>
                <a:xfrm flipH="1">
                  <a:off x="6348662" y="2023777"/>
                  <a:ext cx="161242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22" name="그룹 21"/>
              <p:cNvGrpSpPr/>
              <p:nvPr/>
            </p:nvGrpSpPr>
            <p:grpSpPr>
              <a:xfrm>
                <a:off x="3085783" y="3154207"/>
                <a:ext cx="900000" cy="900000"/>
                <a:chOff x="4078111" y="1532579"/>
                <a:chExt cx="900000" cy="900000"/>
              </a:xfrm>
            </p:grpSpPr>
            <p:pic>
              <p:nvPicPr>
                <p:cNvPr id="32" name="그림 3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576" t="23229" r="76894" b="65118"/>
                <a:stretch/>
              </p:blipFill>
              <p:spPr>
                <a:xfrm>
                  <a:off x="4078111" y="1532579"/>
                  <a:ext cx="900000" cy="900000"/>
                </a:xfrm>
                <a:prstGeom prst="rect">
                  <a:avLst/>
                </a:prstGeom>
              </p:spPr>
            </p:pic>
            <p:pic>
              <p:nvPicPr>
                <p:cNvPr id="33" name="그림 3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576" t="23229" r="81866" b="65118"/>
                <a:stretch/>
              </p:blipFill>
              <p:spPr>
                <a:xfrm flipH="1">
                  <a:off x="4763386" y="1532579"/>
                  <a:ext cx="214725" cy="900000"/>
                </a:xfrm>
                <a:prstGeom prst="rect">
                  <a:avLst/>
                </a:prstGeom>
              </p:spPr>
            </p:pic>
          </p:grpSp>
          <p:pic>
            <p:nvPicPr>
              <p:cNvPr id="30" name="그림 2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6174" y="3164418"/>
                <a:ext cx="889789" cy="889789"/>
              </a:xfrm>
              <a:prstGeom prst="rect">
                <a:avLst/>
              </a:prstGeom>
            </p:spPr>
          </p:pic>
          <p:pic>
            <p:nvPicPr>
              <p:cNvPr id="31" name="그림 3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23" y="3097212"/>
                <a:ext cx="1018859" cy="1018859"/>
              </a:xfrm>
              <a:prstGeom prst="rect">
                <a:avLst/>
              </a:prstGeom>
            </p:spPr>
          </p:pic>
        </p:grpSp>
        <p:sp>
          <p:nvSpPr>
            <p:cNvPr id="44" name="직사각형 43"/>
            <p:cNvSpPr/>
            <p:nvPr/>
          </p:nvSpPr>
          <p:spPr>
            <a:xfrm>
              <a:off x="6792198" y="1803425"/>
              <a:ext cx="642552" cy="6427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5932" y="5167861"/>
              <a:ext cx="534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Tip.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동일한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5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개를 승급하면 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다계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높은 등급의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    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얻을 수 있습니다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  <a:endParaRPr lang="ko-KR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53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80086" y="204391"/>
            <a:ext cx="11100540" cy="6183557"/>
            <a:chOff x="280086" y="204391"/>
            <a:chExt cx="11100540" cy="6183557"/>
          </a:xfrm>
        </p:grpSpPr>
        <p:grpSp>
          <p:nvGrpSpPr>
            <p:cNvPr id="2" name="그룹 1"/>
            <p:cNvGrpSpPr/>
            <p:nvPr/>
          </p:nvGrpSpPr>
          <p:grpSpPr>
            <a:xfrm>
              <a:off x="280086" y="204391"/>
              <a:ext cx="11100540" cy="6183557"/>
              <a:chOff x="280086" y="204391"/>
              <a:chExt cx="11100540" cy="6183557"/>
            </a:xfrm>
          </p:grpSpPr>
          <p:pic>
            <p:nvPicPr>
              <p:cNvPr id="62" name="그림 6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259" y="204391"/>
                <a:ext cx="10959957" cy="6183557"/>
              </a:xfrm>
              <a:prstGeom prst="rect">
                <a:avLst/>
              </a:prstGeom>
            </p:spPr>
          </p:pic>
          <p:pic>
            <p:nvPicPr>
              <p:cNvPr id="26" name="그림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332" t="53913" r="57799" b="40225"/>
              <a:stretch/>
            </p:blipFill>
            <p:spPr>
              <a:xfrm>
                <a:off x="3333420" y="3590069"/>
                <a:ext cx="972064" cy="362465"/>
              </a:xfrm>
              <a:prstGeom prst="rect">
                <a:avLst/>
              </a:prstGeom>
            </p:spPr>
          </p:pic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3" t="6887" r="49065" b="1227"/>
              <a:stretch/>
            </p:blipFill>
            <p:spPr>
              <a:xfrm>
                <a:off x="5763255" y="770701"/>
                <a:ext cx="5617371" cy="5617247"/>
              </a:xfrm>
              <a:prstGeom prst="rect">
                <a:avLst/>
              </a:prstGeom>
            </p:spPr>
          </p:pic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371" b="97753" l="0" r="9438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1530" y="3599372"/>
                <a:ext cx="332164" cy="331019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292450" y="3621189"/>
                <a:ext cx="1351345" cy="280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공격력 </a:t>
                </a:r>
                <a:r>
                  <a:rPr lang="en-US" altLang="ko-KR" sz="1200" b="1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rPr>
                  <a:t>+ 25,000</a:t>
                </a:r>
              </a:p>
            </p:txBody>
          </p:sp>
          <p:pic>
            <p:nvPicPr>
              <p:cNvPr id="25" name="그림 2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5712" y="3487374"/>
                <a:ext cx="2864456" cy="567853"/>
              </a:xfrm>
              <a:prstGeom prst="rect">
                <a:avLst/>
              </a:prstGeom>
            </p:spPr>
          </p:pic>
          <p:grpSp>
            <p:nvGrpSpPr>
              <p:cNvPr id="8" name="그룹 7"/>
              <p:cNvGrpSpPr/>
              <p:nvPr/>
            </p:nvGrpSpPr>
            <p:grpSpPr>
              <a:xfrm>
                <a:off x="280086" y="683741"/>
                <a:ext cx="5585255" cy="5704207"/>
                <a:chOff x="842229" y="907795"/>
                <a:chExt cx="5263979" cy="5444512"/>
              </a:xfrm>
            </p:grpSpPr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090"/>
                <a:stretch/>
              </p:blipFill>
              <p:spPr>
                <a:xfrm>
                  <a:off x="844796" y="3708043"/>
                  <a:ext cx="5261412" cy="2644264"/>
                </a:xfrm>
                <a:prstGeom prst="rect">
                  <a:avLst/>
                </a:prstGeom>
              </p:spPr>
            </p:pic>
            <p:pic>
              <p:nvPicPr>
                <p:cNvPr id="10" name="그림 9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5823"/>
                <a:stretch/>
              </p:blipFill>
              <p:spPr>
                <a:xfrm>
                  <a:off x="842229" y="907795"/>
                  <a:ext cx="5261412" cy="2887794"/>
                </a:xfrm>
                <a:prstGeom prst="rect">
                  <a:avLst/>
                </a:prstGeom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890454" y="1145126"/>
                  <a:ext cx="1338867" cy="352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b="1" dirty="0" err="1">
                      <a:solidFill>
                        <a:schemeClr val="bg1"/>
                      </a:solidFill>
                    </a:rPr>
                    <a:t>룬스톤</a:t>
                  </a:r>
                  <a:r>
                    <a:rPr lang="ko-KR" altLang="en-US" b="1" dirty="0">
                      <a:solidFill>
                        <a:schemeClr val="bg1"/>
                      </a:solidFill>
                    </a:rPr>
                    <a:t> 승급</a:t>
                  </a:r>
                </a:p>
              </p:txBody>
            </p:sp>
            <p:pic>
              <p:nvPicPr>
                <p:cNvPr id="12" name="그림 11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1491" y="1668169"/>
                  <a:ext cx="4909751" cy="3979860"/>
                </a:xfrm>
                <a:prstGeom prst="rect">
                  <a:avLst/>
                </a:prstGeom>
              </p:spPr>
            </p:pic>
            <p:pic>
              <p:nvPicPr>
                <p:cNvPr id="13" name="그림 12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4627" y="5648029"/>
                  <a:ext cx="1553223" cy="406596"/>
                </a:xfrm>
                <a:prstGeom prst="rect">
                  <a:avLst/>
                </a:prstGeom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2831146" y="5693869"/>
                  <a:ext cx="14141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400" b="1" dirty="0" err="1">
                      <a:solidFill>
                        <a:schemeClr val="bg1"/>
                      </a:solidFill>
                    </a:rPr>
                    <a:t>룬스톤</a:t>
                  </a:r>
                  <a:r>
                    <a:rPr lang="ko-KR" altLang="en-US" sz="1400" b="1" dirty="0">
                      <a:solidFill>
                        <a:schemeClr val="bg1"/>
                      </a:solidFill>
                    </a:rPr>
                    <a:t> 승급</a:t>
                  </a:r>
                </a:p>
              </p:txBody>
            </p:sp>
            <p:sp>
              <p:nvSpPr>
                <p:cNvPr id="15" name="포인트가 5개인 별 14"/>
                <p:cNvSpPr/>
                <p:nvPr/>
              </p:nvSpPr>
              <p:spPr>
                <a:xfrm>
                  <a:off x="2003553" y="1888095"/>
                  <a:ext cx="3060000" cy="3060000"/>
                </a:xfrm>
                <a:prstGeom prst="star5">
                  <a:avLst/>
                </a:prstGeom>
                <a:noFill/>
                <a:ln w="88900">
                  <a:solidFill>
                    <a:schemeClr val="tx2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포인트가 5개인 별 15"/>
                <p:cNvSpPr/>
                <p:nvPr/>
              </p:nvSpPr>
              <p:spPr>
                <a:xfrm>
                  <a:off x="2633553" y="2590013"/>
                  <a:ext cx="1800000" cy="1800000"/>
                </a:xfrm>
                <a:prstGeom prst="star5">
                  <a:avLst/>
                </a:prstGeom>
                <a:noFill/>
                <a:ln w="88900">
                  <a:solidFill>
                    <a:schemeClr val="tx2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7" name="그룹 16"/>
                <p:cNvGrpSpPr/>
                <p:nvPr/>
              </p:nvGrpSpPr>
              <p:grpSpPr>
                <a:xfrm>
                  <a:off x="3182458" y="1754434"/>
                  <a:ext cx="720000" cy="720000"/>
                  <a:chOff x="5789904" y="2023777"/>
                  <a:chExt cx="720000" cy="720000"/>
                </a:xfrm>
              </p:grpSpPr>
              <p:pic>
                <p:nvPicPr>
                  <p:cNvPr id="42" name="그림 4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3451" b="65118"/>
                  <a:stretch/>
                </p:blipFill>
                <p:spPr>
                  <a:xfrm>
                    <a:off x="5789904" y="2023777"/>
                    <a:ext cx="720000" cy="720000"/>
                  </a:xfrm>
                  <a:prstGeom prst="rect">
                    <a:avLst/>
                  </a:prstGeom>
                </p:spPr>
              </p:pic>
              <p:pic>
                <p:nvPicPr>
                  <p:cNvPr id="43" name="그림 4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8519" b="65118"/>
                  <a:stretch/>
                </p:blipFill>
                <p:spPr>
                  <a:xfrm flipH="1">
                    <a:off x="6348662" y="2023777"/>
                    <a:ext cx="161242" cy="72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" name="그룹 17"/>
                <p:cNvGrpSpPr/>
                <p:nvPr/>
              </p:nvGrpSpPr>
              <p:grpSpPr>
                <a:xfrm>
                  <a:off x="4088924" y="4384006"/>
                  <a:ext cx="720000" cy="720000"/>
                  <a:chOff x="5789904" y="2023777"/>
                  <a:chExt cx="720000" cy="720000"/>
                </a:xfrm>
              </p:grpSpPr>
              <p:pic>
                <p:nvPicPr>
                  <p:cNvPr id="40" name="그림 39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3451" b="65118"/>
                  <a:stretch/>
                </p:blipFill>
                <p:spPr>
                  <a:xfrm>
                    <a:off x="5789904" y="2023777"/>
                    <a:ext cx="720000" cy="720000"/>
                  </a:xfrm>
                  <a:prstGeom prst="rect">
                    <a:avLst/>
                  </a:prstGeom>
                </p:spPr>
              </p:pic>
              <p:pic>
                <p:nvPicPr>
                  <p:cNvPr id="41" name="그림 40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8519" b="65118"/>
                  <a:stretch/>
                </p:blipFill>
                <p:spPr>
                  <a:xfrm flipH="1">
                    <a:off x="6348662" y="2023777"/>
                    <a:ext cx="161242" cy="72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" name="그룹 18"/>
                <p:cNvGrpSpPr/>
                <p:nvPr/>
              </p:nvGrpSpPr>
              <p:grpSpPr>
                <a:xfrm>
                  <a:off x="2277668" y="4380205"/>
                  <a:ext cx="720000" cy="720000"/>
                  <a:chOff x="5789904" y="2023777"/>
                  <a:chExt cx="720000" cy="720000"/>
                </a:xfrm>
              </p:grpSpPr>
              <p:pic>
                <p:nvPicPr>
                  <p:cNvPr id="38" name="그림 37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3451" b="65118"/>
                  <a:stretch/>
                </p:blipFill>
                <p:spPr>
                  <a:xfrm>
                    <a:off x="5789904" y="2023777"/>
                    <a:ext cx="720000" cy="720000"/>
                  </a:xfrm>
                  <a:prstGeom prst="rect">
                    <a:avLst/>
                  </a:prstGeom>
                </p:spPr>
              </p:pic>
              <p:pic>
                <p:nvPicPr>
                  <p:cNvPr id="39" name="그림 3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8519" b="65118"/>
                  <a:stretch/>
                </p:blipFill>
                <p:spPr>
                  <a:xfrm flipH="1">
                    <a:off x="6348662" y="2023777"/>
                    <a:ext cx="161242" cy="72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그룹 19"/>
                <p:cNvGrpSpPr/>
                <p:nvPr/>
              </p:nvGrpSpPr>
              <p:grpSpPr>
                <a:xfrm>
                  <a:off x="4522328" y="2798568"/>
                  <a:ext cx="720000" cy="720000"/>
                  <a:chOff x="5789904" y="2023777"/>
                  <a:chExt cx="720000" cy="720000"/>
                </a:xfrm>
              </p:grpSpPr>
              <p:pic>
                <p:nvPicPr>
                  <p:cNvPr id="36" name="그림 35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3451" b="65118"/>
                  <a:stretch/>
                </p:blipFill>
                <p:spPr>
                  <a:xfrm>
                    <a:off x="5789904" y="2023777"/>
                    <a:ext cx="720000" cy="720000"/>
                  </a:xfrm>
                  <a:prstGeom prst="rect">
                    <a:avLst/>
                  </a:prstGeom>
                </p:spPr>
              </p:pic>
              <p:pic>
                <p:nvPicPr>
                  <p:cNvPr id="37" name="그림 3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8519" b="65118"/>
                  <a:stretch/>
                </p:blipFill>
                <p:spPr>
                  <a:xfrm flipH="1">
                    <a:off x="6348662" y="2023777"/>
                    <a:ext cx="161242" cy="72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" name="그룹 20"/>
                <p:cNvGrpSpPr/>
                <p:nvPr/>
              </p:nvGrpSpPr>
              <p:grpSpPr>
                <a:xfrm>
                  <a:off x="1823147" y="2803544"/>
                  <a:ext cx="720000" cy="720000"/>
                  <a:chOff x="5789904" y="2023777"/>
                  <a:chExt cx="720000" cy="720000"/>
                </a:xfrm>
              </p:grpSpPr>
              <p:pic>
                <p:nvPicPr>
                  <p:cNvPr id="34" name="그림 3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3451" b="65118"/>
                  <a:stretch/>
                </p:blipFill>
                <p:spPr>
                  <a:xfrm>
                    <a:off x="5789904" y="2023777"/>
                    <a:ext cx="720000" cy="720000"/>
                  </a:xfrm>
                  <a:prstGeom prst="rect">
                    <a:avLst/>
                  </a:prstGeom>
                </p:spPr>
              </p:pic>
              <p:pic>
                <p:nvPicPr>
                  <p:cNvPr id="35" name="그림 34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19" t="23229" r="88519" b="65118"/>
                  <a:stretch/>
                </p:blipFill>
                <p:spPr>
                  <a:xfrm flipH="1">
                    <a:off x="6348662" y="2023777"/>
                    <a:ext cx="161242" cy="720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" name="그룹 21"/>
                <p:cNvGrpSpPr/>
                <p:nvPr/>
              </p:nvGrpSpPr>
              <p:grpSpPr>
                <a:xfrm>
                  <a:off x="3085783" y="3154207"/>
                  <a:ext cx="900000" cy="900000"/>
                  <a:chOff x="4078111" y="1532579"/>
                  <a:chExt cx="900000" cy="900000"/>
                </a:xfrm>
              </p:grpSpPr>
              <p:pic>
                <p:nvPicPr>
                  <p:cNvPr id="32" name="그림 31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576" t="23229" r="76894" b="65118"/>
                  <a:stretch/>
                </p:blipFill>
                <p:spPr>
                  <a:xfrm>
                    <a:off x="4078111" y="1532579"/>
                    <a:ext cx="900000" cy="9000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그림 32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576" t="23229" r="81866" b="65118"/>
                  <a:stretch/>
                </p:blipFill>
                <p:spPr>
                  <a:xfrm flipH="1">
                    <a:off x="4763386" y="1532579"/>
                    <a:ext cx="214725" cy="900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0" name="그림 29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06174" y="3164418"/>
                  <a:ext cx="889789" cy="889789"/>
                </a:xfrm>
                <a:prstGeom prst="rect">
                  <a:avLst/>
                </a:prstGeom>
              </p:spPr>
            </p:pic>
            <p:pic>
              <p:nvPicPr>
                <p:cNvPr id="31" name="그림 30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24123" y="3097212"/>
                  <a:ext cx="1018859" cy="1018859"/>
                </a:xfrm>
                <a:prstGeom prst="rect">
                  <a:avLst/>
                </a:prstGeom>
              </p:spPr>
            </p:pic>
          </p:grpSp>
          <p:sp>
            <p:nvSpPr>
              <p:cNvPr id="44" name="직사각형 43"/>
              <p:cNvSpPr/>
              <p:nvPr/>
            </p:nvSpPr>
            <p:spPr>
              <a:xfrm>
                <a:off x="6792198" y="1803425"/>
                <a:ext cx="642552" cy="6427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101600">
                  <a:srgbClr val="FF0000">
                    <a:alpha val="6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오른쪽 화살표 44"/>
              <p:cNvSpPr/>
              <p:nvPr/>
            </p:nvSpPr>
            <p:spPr>
              <a:xfrm rot="5400000">
                <a:off x="2626525" y="2455138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오른쪽 화살표 45"/>
              <p:cNvSpPr/>
              <p:nvPr/>
            </p:nvSpPr>
            <p:spPr>
              <a:xfrm rot="9686574">
                <a:off x="3304112" y="2956319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오른쪽 화살표 46"/>
              <p:cNvSpPr/>
              <p:nvPr/>
            </p:nvSpPr>
            <p:spPr>
              <a:xfrm rot="13917041">
                <a:off x="3059318" y="3752999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오른쪽 화살표 47"/>
              <p:cNvSpPr/>
              <p:nvPr/>
            </p:nvSpPr>
            <p:spPr>
              <a:xfrm rot="11913426" flipH="1">
                <a:off x="1966966" y="2956319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오른쪽 화살표 48"/>
              <p:cNvSpPr/>
              <p:nvPr/>
            </p:nvSpPr>
            <p:spPr>
              <a:xfrm rot="7682959" flipH="1">
                <a:off x="2215184" y="3752999"/>
                <a:ext cx="992534" cy="513798"/>
              </a:xfrm>
              <a:prstGeom prst="rightArrow">
                <a:avLst>
                  <a:gd name="adj1" fmla="val 44857"/>
                  <a:gd name="adj2" fmla="val 39293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15932" y="5167861"/>
              <a:ext cx="534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Tip.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동일한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5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개를 승급하면 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다계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높은 등급의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    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얻을 수 있습니다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  <a:endParaRPr lang="ko-KR" altLang="ko-K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611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842229" y="475838"/>
            <a:ext cx="10507541" cy="5906324"/>
            <a:chOff x="842229" y="475838"/>
            <a:chExt cx="10507541" cy="590632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29" y="475838"/>
              <a:ext cx="10507541" cy="5906324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" t="17202" r="50859" b="10535"/>
            <a:stretch/>
          </p:blipFill>
          <p:spPr>
            <a:xfrm>
              <a:off x="6301946" y="1575052"/>
              <a:ext cx="4852086" cy="4118818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90"/>
            <a:stretch/>
          </p:blipFill>
          <p:spPr>
            <a:xfrm>
              <a:off x="844796" y="3708043"/>
              <a:ext cx="5261412" cy="2644264"/>
            </a:xfrm>
            <a:prstGeom prst="rect">
              <a:avLst/>
            </a:prstGeom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823"/>
            <a:stretch/>
          </p:blipFill>
          <p:spPr>
            <a:xfrm>
              <a:off x="842229" y="975070"/>
              <a:ext cx="5261412" cy="282051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890454" y="1184441"/>
              <a:ext cx="1282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err="1">
                  <a:solidFill>
                    <a:schemeClr val="bg1"/>
                  </a:solidFill>
                </a:rPr>
                <a:t>룬스톤</a:t>
              </a:r>
              <a:r>
                <a:rPr lang="ko-KR" altLang="en-US" sz="1600" b="1" dirty="0">
                  <a:solidFill>
                    <a:schemeClr val="bg1"/>
                  </a:solidFill>
                </a:rPr>
                <a:t> 승급</a:t>
              </a:r>
            </a:p>
          </p:txBody>
        </p:sp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951" y="5698162"/>
              <a:ext cx="1553223" cy="406596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356470" y="5744002"/>
              <a:ext cx="1414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chemeClr val="bg1"/>
                  </a:solidFill>
                </a:rPr>
                <a:t>룬스톤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 승급</a:t>
              </a:r>
            </a:p>
          </p:txBody>
        </p:sp>
        <p:sp>
          <p:nvSpPr>
            <p:cNvPr id="75" name="포인트가 5개인 별 74"/>
            <p:cNvSpPr/>
            <p:nvPr/>
          </p:nvSpPr>
          <p:spPr>
            <a:xfrm>
              <a:off x="2003553" y="1888095"/>
              <a:ext cx="3060000" cy="3060000"/>
            </a:xfrm>
            <a:prstGeom prst="star5">
              <a:avLst/>
            </a:prstGeom>
            <a:noFill/>
            <a:ln w="88900"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포인트가 5개인 별 75"/>
            <p:cNvSpPr/>
            <p:nvPr/>
          </p:nvSpPr>
          <p:spPr>
            <a:xfrm>
              <a:off x="2633553" y="2590013"/>
              <a:ext cx="1800000" cy="1800000"/>
            </a:xfrm>
            <a:prstGeom prst="star5">
              <a:avLst/>
            </a:prstGeom>
            <a:noFill/>
            <a:ln w="88900"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3182458" y="1754434"/>
              <a:ext cx="720000" cy="720000"/>
              <a:chOff x="5789904" y="2023777"/>
              <a:chExt cx="720000" cy="720000"/>
            </a:xfrm>
          </p:grpSpPr>
          <p:pic>
            <p:nvPicPr>
              <p:cNvPr id="78" name="그림 7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0" name="그룹 79"/>
            <p:cNvGrpSpPr/>
            <p:nvPr/>
          </p:nvGrpSpPr>
          <p:grpSpPr>
            <a:xfrm>
              <a:off x="4088924" y="4384006"/>
              <a:ext cx="720000" cy="720000"/>
              <a:chOff x="5789904" y="2023777"/>
              <a:chExt cx="720000" cy="720000"/>
            </a:xfrm>
          </p:grpSpPr>
          <p:pic>
            <p:nvPicPr>
              <p:cNvPr id="81" name="그림 8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3" name="그룹 82"/>
            <p:cNvGrpSpPr/>
            <p:nvPr/>
          </p:nvGrpSpPr>
          <p:grpSpPr>
            <a:xfrm>
              <a:off x="2277668" y="4380205"/>
              <a:ext cx="720000" cy="720000"/>
              <a:chOff x="5789904" y="2023777"/>
              <a:chExt cx="720000" cy="720000"/>
            </a:xfrm>
          </p:grpSpPr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5" name="그림 8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6" name="그룹 85"/>
            <p:cNvGrpSpPr/>
            <p:nvPr/>
          </p:nvGrpSpPr>
          <p:grpSpPr>
            <a:xfrm>
              <a:off x="4522328" y="2798568"/>
              <a:ext cx="720000" cy="720000"/>
              <a:chOff x="5789904" y="2023777"/>
              <a:chExt cx="720000" cy="720000"/>
            </a:xfrm>
          </p:grpSpPr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823147" y="2803544"/>
              <a:ext cx="720000" cy="720000"/>
              <a:chOff x="5789904" y="2023777"/>
              <a:chExt cx="720000" cy="720000"/>
            </a:xfrm>
          </p:grpSpPr>
          <p:pic>
            <p:nvPicPr>
              <p:cNvPr id="90" name="그림 8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92" name="그룹 91"/>
            <p:cNvGrpSpPr/>
            <p:nvPr/>
          </p:nvGrpSpPr>
          <p:grpSpPr>
            <a:xfrm>
              <a:off x="3085783" y="3154207"/>
              <a:ext cx="900000" cy="900000"/>
              <a:chOff x="4078111" y="1532579"/>
              <a:chExt cx="900000" cy="900000"/>
            </a:xfrm>
          </p:grpSpPr>
          <p:pic>
            <p:nvPicPr>
              <p:cNvPr id="93" name="그림 9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76" t="23229" r="76894" b="65118"/>
              <a:stretch/>
            </p:blipFill>
            <p:spPr>
              <a:xfrm>
                <a:off x="4078111" y="153257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94" name="그림 9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76" t="23229" r="81866" b="65118"/>
              <a:stretch/>
            </p:blipFill>
            <p:spPr>
              <a:xfrm flipH="1">
                <a:off x="4763386" y="1532579"/>
                <a:ext cx="214725" cy="900000"/>
              </a:xfrm>
              <a:prstGeom prst="rect">
                <a:avLst/>
              </a:prstGeom>
            </p:spPr>
          </p:pic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523" y="2830158"/>
              <a:ext cx="688410" cy="6884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719" y="4393346"/>
              <a:ext cx="688410" cy="688410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886" y="4393346"/>
              <a:ext cx="688410" cy="688410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174" y="3164418"/>
              <a:ext cx="889789" cy="889789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123" y="3097212"/>
              <a:ext cx="1018859" cy="1018859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7043352" y="1943908"/>
              <a:ext cx="642552" cy="6427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9157" y="5197957"/>
              <a:ext cx="534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Tip.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동일한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5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개를 승급하면 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다계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높은 등급의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    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얻을 수 있습니다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  <a:endParaRPr lang="ko-KR" altLang="ko-KR" sz="1200" dirty="0">
                <a:solidFill>
                  <a:schemeClr val="bg1"/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0809" y="5693869"/>
              <a:ext cx="1553223" cy="40659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687328" y="5739709"/>
              <a:ext cx="1414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상세정보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5041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42229" y="475838"/>
            <a:ext cx="10507541" cy="5906324"/>
            <a:chOff x="842229" y="475838"/>
            <a:chExt cx="10507541" cy="590632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29" y="475838"/>
              <a:ext cx="10507541" cy="5906324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" t="17202" r="50859" b="10535"/>
            <a:stretch/>
          </p:blipFill>
          <p:spPr>
            <a:xfrm>
              <a:off x="6301946" y="1575052"/>
              <a:ext cx="4852086" cy="4118818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90"/>
            <a:stretch/>
          </p:blipFill>
          <p:spPr>
            <a:xfrm>
              <a:off x="844796" y="3708043"/>
              <a:ext cx="5261412" cy="2644264"/>
            </a:xfrm>
            <a:prstGeom prst="rect">
              <a:avLst/>
            </a:prstGeom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823"/>
            <a:stretch/>
          </p:blipFill>
          <p:spPr>
            <a:xfrm>
              <a:off x="842229" y="975070"/>
              <a:ext cx="5261412" cy="282051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890454" y="1184441"/>
              <a:ext cx="1282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err="1">
                  <a:solidFill>
                    <a:schemeClr val="bg1"/>
                  </a:solidFill>
                </a:rPr>
                <a:t>룬스톤</a:t>
              </a:r>
              <a:r>
                <a:rPr lang="ko-KR" altLang="en-US" sz="1600" b="1" dirty="0">
                  <a:solidFill>
                    <a:schemeClr val="bg1"/>
                  </a:solidFill>
                </a:rPr>
                <a:t> 승급</a:t>
              </a:r>
            </a:p>
          </p:txBody>
        </p:sp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951" y="5698162"/>
              <a:ext cx="1553223" cy="406596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356470" y="5744002"/>
              <a:ext cx="1414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chemeClr val="bg1"/>
                  </a:solidFill>
                </a:rPr>
                <a:t>룬스톤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 승급</a:t>
              </a:r>
            </a:p>
          </p:txBody>
        </p:sp>
        <p:sp>
          <p:nvSpPr>
            <p:cNvPr id="75" name="포인트가 5개인 별 74"/>
            <p:cNvSpPr/>
            <p:nvPr/>
          </p:nvSpPr>
          <p:spPr>
            <a:xfrm>
              <a:off x="2003553" y="1888095"/>
              <a:ext cx="3060000" cy="3060000"/>
            </a:xfrm>
            <a:prstGeom prst="star5">
              <a:avLst/>
            </a:prstGeom>
            <a:noFill/>
            <a:ln w="88900"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포인트가 5개인 별 75"/>
            <p:cNvSpPr/>
            <p:nvPr/>
          </p:nvSpPr>
          <p:spPr>
            <a:xfrm>
              <a:off x="2633553" y="2590013"/>
              <a:ext cx="1800000" cy="1800000"/>
            </a:xfrm>
            <a:prstGeom prst="star5">
              <a:avLst/>
            </a:prstGeom>
            <a:noFill/>
            <a:ln w="88900"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3182458" y="1754434"/>
              <a:ext cx="720000" cy="720000"/>
              <a:chOff x="5789904" y="2023777"/>
              <a:chExt cx="720000" cy="720000"/>
            </a:xfrm>
          </p:grpSpPr>
          <p:pic>
            <p:nvPicPr>
              <p:cNvPr id="78" name="그림 7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0" name="그룹 79"/>
            <p:cNvGrpSpPr/>
            <p:nvPr/>
          </p:nvGrpSpPr>
          <p:grpSpPr>
            <a:xfrm>
              <a:off x="4088924" y="4384006"/>
              <a:ext cx="720000" cy="720000"/>
              <a:chOff x="5789904" y="2023777"/>
              <a:chExt cx="720000" cy="720000"/>
            </a:xfrm>
          </p:grpSpPr>
          <p:pic>
            <p:nvPicPr>
              <p:cNvPr id="81" name="그림 8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3" name="그룹 82"/>
            <p:cNvGrpSpPr/>
            <p:nvPr/>
          </p:nvGrpSpPr>
          <p:grpSpPr>
            <a:xfrm>
              <a:off x="2277668" y="4380205"/>
              <a:ext cx="720000" cy="720000"/>
              <a:chOff x="5789904" y="2023777"/>
              <a:chExt cx="720000" cy="720000"/>
            </a:xfrm>
          </p:grpSpPr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5" name="그림 8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6" name="그룹 85"/>
            <p:cNvGrpSpPr/>
            <p:nvPr/>
          </p:nvGrpSpPr>
          <p:grpSpPr>
            <a:xfrm>
              <a:off x="4522328" y="2798568"/>
              <a:ext cx="720000" cy="720000"/>
              <a:chOff x="5789904" y="2023777"/>
              <a:chExt cx="720000" cy="720000"/>
            </a:xfrm>
          </p:grpSpPr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823147" y="2803544"/>
              <a:ext cx="720000" cy="720000"/>
              <a:chOff x="5789904" y="2023777"/>
              <a:chExt cx="720000" cy="720000"/>
            </a:xfrm>
          </p:grpSpPr>
          <p:pic>
            <p:nvPicPr>
              <p:cNvPr id="90" name="그림 8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92" name="그룹 91"/>
            <p:cNvGrpSpPr/>
            <p:nvPr/>
          </p:nvGrpSpPr>
          <p:grpSpPr>
            <a:xfrm>
              <a:off x="3085783" y="3154207"/>
              <a:ext cx="900000" cy="900000"/>
              <a:chOff x="4078111" y="1532579"/>
              <a:chExt cx="900000" cy="900000"/>
            </a:xfrm>
          </p:grpSpPr>
          <p:pic>
            <p:nvPicPr>
              <p:cNvPr id="93" name="그림 9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76" t="23229" r="76894" b="65118"/>
              <a:stretch/>
            </p:blipFill>
            <p:spPr>
              <a:xfrm>
                <a:off x="4078111" y="153257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94" name="그림 9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76" t="23229" r="81866" b="65118"/>
              <a:stretch/>
            </p:blipFill>
            <p:spPr>
              <a:xfrm flipH="1">
                <a:off x="4763386" y="1532579"/>
                <a:ext cx="214725" cy="900000"/>
              </a:xfrm>
              <a:prstGeom prst="rect">
                <a:avLst/>
              </a:prstGeom>
            </p:spPr>
          </p:pic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523" y="2830158"/>
              <a:ext cx="688410" cy="6884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719" y="4393346"/>
              <a:ext cx="688410" cy="688410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886" y="4393346"/>
              <a:ext cx="688410" cy="688410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174" y="3164418"/>
              <a:ext cx="889789" cy="889789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123" y="3097212"/>
              <a:ext cx="1018859" cy="1018859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7043352" y="1943908"/>
              <a:ext cx="642552" cy="6427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9157" y="5197957"/>
              <a:ext cx="534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Tip.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동일한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5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개를 승급하면 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다계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높은 등급의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    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얻을 수 있습니다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  <a:endParaRPr lang="ko-KR" altLang="ko-KR" sz="1200" dirty="0">
                <a:solidFill>
                  <a:schemeClr val="bg1"/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0809" y="5693869"/>
              <a:ext cx="1553223" cy="40659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687328" y="5739709"/>
              <a:ext cx="1414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상세정보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162735" y="1000974"/>
              <a:ext cx="5131220" cy="5266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37181" y="1642516"/>
              <a:ext cx="14128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등급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수량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6796430" y="1147706"/>
              <a:ext cx="3682315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용맹의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6450687" y="1647248"/>
              <a:ext cx="986494" cy="918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룬</a:t>
              </a:r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아이콘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12159" y="1642516"/>
              <a:ext cx="133702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전설</a:t>
              </a:r>
              <a:endPara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>
                <a:lnSpc>
                  <a:spcPct val="150000"/>
                </a:lnSpc>
              </a:pPr>
              <a:r>
                <a:rPr lang="en-US" altLang="ko-K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</a:t>
              </a:r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6450685" y="2810508"/>
              <a:ext cx="4390525" cy="262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룬스톤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옵션 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44424" y="3129442"/>
              <a:ext cx="324365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무기 장착 시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+15%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투구 장착 시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공격속도 감소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+3%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갑옷 장착 시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치명타 확률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+3%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바지 장착 시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치명타세기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장갑 장착 시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공격력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+15%</a:t>
              </a:r>
            </a:p>
            <a:p>
              <a:pPr>
                <a:lnSpc>
                  <a:spcPct val="200000"/>
                </a:lnSpc>
              </a:pP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부츠 장착 시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ko-KR" alt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공격속도 감소 </a:t>
              </a:r>
              <a:r>
                <a:rPr lang="en-US" altLang="ko-K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+5%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10767192" y="1147706"/>
              <a:ext cx="386840" cy="351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507" y="2386306"/>
              <a:ext cx="179540" cy="179540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89" y="2386306"/>
              <a:ext cx="179540" cy="179540"/>
            </a:xfrm>
            <a:prstGeom prst="rect">
              <a:avLst/>
            </a:prstGeom>
          </p:spPr>
        </p:pic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794" y="2384664"/>
              <a:ext cx="179540" cy="179540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084" y="2384664"/>
              <a:ext cx="179540" cy="179540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370" y="2384664"/>
              <a:ext cx="179540" cy="179540"/>
            </a:xfrm>
            <a:prstGeom prst="rect">
              <a:avLst/>
            </a:prstGeom>
          </p:spPr>
        </p:pic>
        <p:sp>
          <p:nvSpPr>
            <p:cNvPr id="57" name="직사각형 56"/>
            <p:cNvSpPr/>
            <p:nvPr/>
          </p:nvSpPr>
          <p:spPr>
            <a:xfrm>
              <a:off x="9812253" y="5749243"/>
              <a:ext cx="1351453" cy="3513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닫기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7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42229" y="475838"/>
            <a:ext cx="10507541" cy="5906324"/>
            <a:chOff x="842229" y="475838"/>
            <a:chExt cx="10507541" cy="590632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29" y="475838"/>
              <a:ext cx="10507541" cy="5906324"/>
            </a:xfrm>
            <a:prstGeom prst="rect">
              <a:avLst/>
            </a:prstGeom>
          </p:spPr>
        </p:pic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" t="17202" r="50859" b="10535"/>
            <a:stretch/>
          </p:blipFill>
          <p:spPr>
            <a:xfrm>
              <a:off x="6301946" y="1575052"/>
              <a:ext cx="4852086" cy="4118818"/>
            </a:xfrm>
            <a:prstGeom prst="rect">
              <a:avLst/>
            </a:prstGeom>
          </p:spPr>
        </p:pic>
        <p:pic>
          <p:nvPicPr>
            <p:cNvPr id="67" name="그림 6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90"/>
            <a:stretch/>
          </p:blipFill>
          <p:spPr>
            <a:xfrm>
              <a:off x="844796" y="3708043"/>
              <a:ext cx="5261412" cy="2644264"/>
            </a:xfrm>
            <a:prstGeom prst="rect">
              <a:avLst/>
            </a:prstGeom>
          </p:spPr>
        </p:pic>
        <p:pic>
          <p:nvPicPr>
            <p:cNvPr id="68" name="그림 6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823"/>
            <a:stretch/>
          </p:blipFill>
          <p:spPr>
            <a:xfrm>
              <a:off x="842229" y="975070"/>
              <a:ext cx="5261412" cy="282051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2890454" y="1184441"/>
              <a:ext cx="1282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err="1">
                  <a:solidFill>
                    <a:schemeClr val="bg1"/>
                  </a:solidFill>
                </a:rPr>
                <a:t>룬스톤</a:t>
              </a:r>
              <a:r>
                <a:rPr lang="ko-KR" altLang="en-US" sz="1600" b="1" dirty="0">
                  <a:solidFill>
                    <a:schemeClr val="bg1"/>
                  </a:solidFill>
                </a:rPr>
                <a:t> 승급</a:t>
              </a:r>
            </a:p>
          </p:txBody>
        </p:sp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951" y="5698162"/>
              <a:ext cx="1553223" cy="406596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4356470" y="5744002"/>
              <a:ext cx="1414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err="1">
                  <a:solidFill>
                    <a:schemeClr val="bg1"/>
                  </a:solidFill>
                </a:rPr>
                <a:t>룬스톤</a:t>
              </a:r>
              <a:r>
                <a:rPr lang="ko-KR" altLang="en-US" sz="1400" b="1" dirty="0">
                  <a:solidFill>
                    <a:schemeClr val="bg1"/>
                  </a:solidFill>
                </a:rPr>
                <a:t> 승급</a:t>
              </a:r>
            </a:p>
          </p:txBody>
        </p:sp>
        <p:sp>
          <p:nvSpPr>
            <p:cNvPr id="75" name="포인트가 5개인 별 74"/>
            <p:cNvSpPr/>
            <p:nvPr/>
          </p:nvSpPr>
          <p:spPr>
            <a:xfrm>
              <a:off x="2003553" y="1888095"/>
              <a:ext cx="3060000" cy="3060000"/>
            </a:xfrm>
            <a:prstGeom prst="star5">
              <a:avLst/>
            </a:prstGeom>
            <a:noFill/>
            <a:ln w="88900"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포인트가 5개인 별 75"/>
            <p:cNvSpPr/>
            <p:nvPr/>
          </p:nvSpPr>
          <p:spPr>
            <a:xfrm>
              <a:off x="2633553" y="2590013"/>
              <a:ext cx="1800000" cy="1800000"/>
            </a:xfrm>
            <a:prstGeom prst="star5">
              <a:avLst/>
            </a:prstGeom>
            <a:noFill/>
            <a:ln w="88900">
              <a:solidFill>
                <a:schemeClr val="tx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7" name="그룹 76"/>
            <p:cNvGrpSpPr/>
            <p:nvPr/>
          </p:nvGrpSpPr>
          <p:grpSpPr>
            <a:xfrm>
              <a:off x="3182458" y="1754434"/>
              <a:ext cx="720000" cy="720000"/>
              <a:chOff x="5789904" y="2023777"/>
              <a:chExt cx="720000" cy="720000"/>
            </a:xfrm>
          </p:grpSpPr>
          <p:pic>
            <p:nvPicPr>
              <p:cNvPr id="78" name="그림 7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0" name="그룹 79"/>
            <p:cNvGrpSpPr/>
            <p:nvPr/>
          </p:nvGrpSpPr>
          <p:grpSpPr>
            <a:xfrm>
              <a:off x="4088924" y="4384006"/>
              <a:ext cx="720000" cy="720000"/>
              <a:chOff x="5789904" y="2023777"/>
              <a:chExt cx="720000" cy="720000"/>
            </a:xfrm>
          </p:grpSpPr>
          <p:pic>
            <p:nvPicPr>
              <p:cNvPr id="81" name="그림 8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2" name="그림 8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3" name="그룹 82"/>
            <p:cNvGrpSpPr/>
            <p:nvPr/>
          </p:nvGrpSpPr>
          <p:grpSpPr>
            <a:xfrm>
              <a:off x="2277668" y="4380205"/>
              <a:ext cx="720000" cy="720000"/>
              <a:chOff x="5789904" y="2023777"/>
              <a:chExt cx="720000" cy="720000"/>
            </a:xfrm>
          </p:grpSpPr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5" name="그림 8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6" name="그룹 85"/>
            <p:cNvGrpSpPr/>
            <p:nvPr/>
          </p:nvGrpSpPr>
          <p:grpSpPr>
            <a:xfrm>
              <a:off x="4522328" y="2798568"/>
              <a:ext cx="720000" cy="720000"/>
              <a:chOff x="5789904" y="2023777"/>
              <a:chExt cx="720000" cy="720000"/>
            </a:xfrm>
          </p:grpSpPr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823147" y="2803544"/>
              <a:ext cx="720000" cy="720000"/>
              <a:chOff x="5789904" y="2023777"/>
              <a:chExt cx="720000" cy="720000"/>
            </a:xfrm>
          </p:grpSpPr>
          <p:pic>
            <p:nvPicPr>
              <p:cNvPr id="90" name="그림 8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3451" b="65118"/>
              <a:stretch/>
            </p:blipFill>
            <p:spPr>
              <a:xfrm>
                <a:off x="5789904" y="2023777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19" t="23229" r="88519" b="65118"/>
              <a:stretch/>
            </p:blipFill>
            <p:spPr>
              <a:xfrm flipH="1">
                <a:off x="6348662" y="2023777"/>
                <a:ext cx="161242" cy="720000"/>
              </a:xfrm>
              <a:prstGeom prst="rect">
                <a:avLst/>
              </a:prstGeom>
            </p:spPr>
          </p:pic>
        </p:grpSp>
        <p:grpSp>
          <p:nvGrpSpPr>
            <p:cNvPr id="92" name="그룹 91"/>
            <p:cNvGrpSpPr/>
            <p:nvPr/>
          </p:nvGrpSpPr>
          <p:grpSpPr>
            <a:xfrm>
              <a:off x="3085783" y="3154207"/>
              <a:ext cx="900000" cy="900000"/>
              <a:chOff x="4078111" y="1532579"/>
              <a:chExt cx="900000" cy="900000"/>
            </a:xfrm>
          </p:grpSpPr>
          <p:pic>
            <p:nvPicPr>
              <p:cNvPr id="93" name="그림 9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76" t="23229" r="76894" b="65118"/>
              <a:stretch/>
            </p:blipFill>
            <p:spPr>
              <a:xfrm>
                <a:off x="4078111" y="1532579"/>
                <a:ext cx="900000" cy="900000"/>
              </a:xfrm>
              <a:prstGeom prst="rect">
                <a:avLst/>
              </a:prstGeom>
            </p:spPr>
          </p:pic>
          <p:pic>
            <p:nvPicPr>
              <p:cNvPr id="94" name="그림 9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76" t="23229" r="81866" b="65118"/>
              <a:stretch/>
            </p:blipFill>
            <p:spPr>
              <a:xfrm flipH="1">
                <a:off x="4763386" y="1532579"/>
                <a:ext cx="214725" cy="900000"/>
              </a:xfrm>
              <a:prstGeom prst="rect">
                <a:avLst/>
              </a:prstGeom>
            </p:spPr>
          </p:pic>
        </p:grp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523" y="2830158"/>
              <a:ext cx="688410" cy="6884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719" y="4393346"/>
              <a:ext cx="688410" cy="688410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886" y="4393346"/>
              <a:ext cx="688410" cy="688410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174" y="3164418"/>
              <a:ext cx="889789" cy="889789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123" y="3097212"/>
              <a:ext cx="1018859" cy="1018859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7043352" y="1943908"/>
              <a:ext cx="642552" cy="64277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glow rad="101600">
                <a:srgbClr val="FF00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79157" y="5197957"/>
              <a:ext cx="534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solidFill>
                    <a:schemeClr val="bg1"/>
                  </a:solidFill>
                </a:rPr>
                <a:t>Tip.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동일한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5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개를 승급하면 한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다계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높은 등급의 </a:t>
              </a:r>
              <a:r>
                <a:rPr lang="ko-KR" altLang="en-US" sz="1200" dirty="0" err="1" smtClean="0">
                  <a:solidFill>
                    <a:schemeClr val="bg1"/>
                  </a:solidFill>
                </a:rPr>
                <a:t>룬스톤을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 </a:t>
              </a:r>
              <a:endParaRPr lang="en-US" altLang="ko-KR" sz="1200" dirty="0" smtClean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     </a:t>
              </a:r>
              <a:r>
                <a:rPr lang="ko-KR" altLang="en-US" sz="1200" dirty="0" smtClean="0">
                  <a:solidFill>
                    <a:schemeClr val="bg1"/>
                  </a:solidFill>
                </a:rPr>
                <a:t>얻을 수 있습니다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.</a:t>
              </a:r>
              <a:endParaRPr lang="ko-KR" altLang="ko-KR" sz="1200" dirty="0">
                <a:solidFill>
                  <a:schemeClr val="bg1"/>
                </a:solidFill>
              </a:endParaRPr>
            </a:p>
          </p:txBody>
        </p:sp>
        <p:pic>
          <p:nvPicPr>
            <p:cNvPr id="40" name="그림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0809" y="5693869"/>
              <a:ext cx="1553223" cy="406596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687328" y="5739709"/>
              <a:ext cx="1414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chemeClr val="bg1"/>
                  </a:solidFill>
                </a:rPr>
                <a:t>상세정보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오른쪽 화살표 38"/>
            <p:cNvSpPr/>
            <p:nvPr/>
          </p:nvSpPr>
          <p:spPr>
            <a:xfrm rot="5400000">
              <a:off x="3034794" y="2631831"/>
              <a:ext cx="992534" cy="513798"/>
            </a:xfrm>
            <a:prstGeom prst="rightArrow">
              <a:avLst>
                <a:gd name="adj1" fmla="val 44857"/>
                <a:gd name="adj2" fmla="val 3929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오른쪽 화살표 41"/>
            <p:cNvSpPr/>
            <p:nvPr/>
          </p:nvSpPr>
          <p:spPr>
            <a:xfrm rot="9686574">
              <a:off x="3712381" y="3133012"/>
              <a:ext cx="992534" cy="513798"/>
            </a:xfrm>
            <a:prstGeom prst="rightArrow">
              <a:avLst>
                <a:gd name="adj1" fmla="val 44857"/>
                <a:gd name="adj2" fmla="val 3929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오른쪽 화살표 43"/>
            <p:cNvSpPr/>
            <p:nvPr/>
          </p:nvSpPr>
          <p:spPr>
            <a:xfrm rot="13917041">
              <a:off x="3467587" y="3929692"/>
              <a:ext cx="992534" cy="513798"/>
            </a:xfrm>
            <a:prstGeom prst="rightArrow">
              <a:avLst>
                <a:gd name="adj1" fmla="val 44857"/>
                <a:gd name="adj2" fmla="val 3929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오른쪽 화살표 44"/>
            <p:cNvSpPr/>
            <p:nvPr/>
          </p:nvSpPr>
          <p:spPr>
            <a:xfrm rot="11913426" flipH="1">
              <a:off x="2375235" y="3133012"/>
              <a:ext cx="992534" cy="513798"/>
            </a:xfrm>
            <a:prstGeom prst="rightArrow">
              <a:avLst>
                <a:gd name="adj1" fmla="val 44857"/>
                <a:gd name="adj2" fmla="val 3929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오른쪽 화살표 45"/>
            <p:cNvSpPr/>
            <p:nvPr/>
          </p:nvSpPr>
          <p:spPr>
            <a:xfrm rot="7682959" flipH="1">
              <a:off x="2623453" y="3929692"/>
              <a:ext cx="992534" cy="513798"/>
            </a:xfrm>
            <a:prstGeom prst="rightArrow">
              <a:avLst>
                <a:gd name="adj1" fmla="val 44857"/>
                <a:gd name="adj2" fmla="val 3929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4334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356</Words>
  <Application>Microsoft Office PowerPoint</Application>
  <PresentationFormat>와이드스크린</PresentationFormat>
  <Paragraphs>97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Joongwon</cp:lastModifiedBy>
  <cp:revision>60</cp:revision>
  <dcterms:created xsi:type="dcterms:W3CDTF">2016-02-26T01:37:53Z</dcterms:created>
  <dcterms:modified xsi:type="dcterms:W3CDTF">2016-06-10T09:57:22Z</dcterms:modified>
</cp:coreProperties>
</file>