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AD00-BD96-4EC0-B1AE-6AA20AD69D7F}" type="datetimeFigureOut">
              <a:rPr lang="ko-KR" altLang="en-US" smtClean="0"/>
              <a:t>2016-06-01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2FF-E006-49B5-954D-45A8523835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7469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AD00-BD96-4EC0-B1AE-6AA20AD69D7F}" type="datetimeFigureOut">
              <a:rPr lang="ko-KR" altLang="en-US" smtClean="0"/>
              <a:t>2016-06-01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2FF-E006-49B5-954D-45A8523835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861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AD00-BD96-4EC0-B1AE-6AA20AD69D7F}" type="datetimeFigureOut">
              <a:rPr lang="ko-KR" altLang="en-US" smtClean="0"/>
              <a:t>2016-06-01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2FF-E006-49B5-954D-45A8523835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505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AD00-BD96-4EC0-B1AE-6AA20AD69D7F}" type="datetimeFigureOut">
              <a:rPr lang="ko-KR" altLang="en-US" smtClean="0"/>
              <a:t>2016-06-01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2FF-E006-49B5-954D-45A8523835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541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AD00-BD96-4EC0-B1AE-6AA20AD69D7F}" type="datetimeFigureOut">
              <a:rPr lang="ko-KR" altLang="en-US" smtClean="0"/>
              <a:t>2016-06-01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2FF-E006-49B5-954D-45A8523835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9094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AD00-BD96-4EC0-B1AE-6AA20AD69D7F}" type="datetimeFigureOut">
              <a:rPr lang="ko-KR" altLang="en-US" smtClean="0"/>
              <a:t>2016-06-01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2FF-E006-49B5-954D-45A8523835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595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AD00-BD96-4EC0-B1AE-6AA20AD69D7F}" type="datetimeFigureOut">
              <a:rPr lang="ko-KR" altLang="en-US" smtClean="0"/>
              <a:t>2016-06-01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2FF-E006-49B5-954D-45A8523835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3369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AD00-BD96-4EC0-B1AE-6AA20AD69D7F}" type="datetimeFigureOut">
              <a:rPr lang="ko-KR" altLang="en-US" smtClean="0"/>
              <a:t>2016-06-01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2FF-E006-49B5-954D-45A8523835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421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AD00-BD96-4EC0-B1AE-6AA20AD69D7F}" type="datetimeFigureOut">
              <a:rPr lang="ko-KR" altLang="en-US" smtClean="0"/>
              <a:t>2016-06-01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2FF-E006-49B5-954D-45A8523835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292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AD00-BD96-4EC0-B1AE-6AA20AD69D7F}" type="datetimeFigureOut">
              <a:rPr lang="ko-KR" altLang="en-US" smtClean="0"/>
              <a:t>2016-06-01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2FF-E006-49B5-954D-45A8523835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636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AD00-BD96-4EC0-B1AE-6AA20AD69D7F}" type="datetimeFigureOut">
              <a:rPr lang="ko-KR" altLang="en-US" smtClean="0"/>
              <a:t>2016-06-01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2FF-E006-49B5-954D-45A8523835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673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6AD00-BD96-4EC0-B1AE-6AA20AD69D7F}" type="datetimeFigureOut">
              <a:rPr lang="ko-KR" altLang="en-US" smtClean="0"/>
              <a:t>2016-06-01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E82FF-E006-49B5-954D-45A8523835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950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9.png"/><Relationship Id="rId21" Type="http://schemas.openxmlformats.org/officeDocument/2006/relationships/image" Target="../media/image7.png"/><Relationship Id="rId7" Type="http://schemas.openxmlformats.org/officeDocument/2006/relationships/image" Target="../media/image6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8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3.png"/><Relationship Id="rId5" Type="http://schemas.openxmlformats.org/officeDocument/2006/relationships/image" Target="../media/image1.jp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4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그룹 64"/>
          <p:cNvGrpSpPr/>
          <p:nvPr/>
        </p:nvGrpSpPr>
        <p:grpSpPr>
          <a:xfrm>
            <a:off x="1800234" y="542282"/>
            <a:ext cx="8640960" cy="5832648"/>
            <a:chOff x="1800234" y="542282"/>
            <a:chExt cx="8640960" cy="5832648"/>
          </a:xfrm>
        </p:grpSpPr>
        <p:sp>
          <p:nvSpPr>
            <p:cNvPr id="28" name="직사각형 27"/>
            <p:cNvSpPr/>
            <p:nvPr/>
          </p:nvSpPr>
          <p:spPr>
            <a:xfrm>
              <a:off x="1800234" y="542282"/>
              <a:ext cx="8640960" cy="58326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직사각형 3"/>
            <p:cNvSpPr/>
            <p:nvPr/>
          </p:nvSpPr>
          <p:spPr>
            <a:xfrm>
              <a:off x="1935892" y="1118346"/>
              <a:ext cx="8366440" cy="5112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2303575" y="2748520"/>
              <a:ext cx="1049889" cy="4320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10</a:t>
              </a:r>
              <a:r>
                <a:rPr lang="ko-KR" altLang="en-US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분</a:t>
              </a:r>
              <a:endPara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4546109" y="1987029"/>
              <a:ext cx="3146006" cy="43204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다음 보상까지 </a:t>
              </a:r>
              <a:r>
                <a:rPr lang="en-US" altLang="ko-KR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: 00:00:00</a:t>
              </a:r>
              <a:endPara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2001794" y="1201417"/>
              <a:ext cx="8300538" cy="4320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dirty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* </a:t>
              </a:r>
              <a:r>
                <a:rPr lang="ko-KR" altLang="en-US" dirty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서버</a:t>
              </a:r>
              <a:r>
                <a:rPr lang="en-US" altLang="ko-KR" dirty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 </a:t>
              </a:r>
              <a:r>
                <a:rPr lang="ko-KR" altLang="en-US" dirty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기준시간</a:t>
              </a:r>
              <a:r>
                <a:rPr lang="en-US" altLang="ko-KR" dirty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 </a:t>
              </a:r>
              <a:r>
                <a:rPr lang="en-US" altLang="ko-KR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24:00 </a:t>
              </a:r>
              <a:r>
                <a:rPr lang="ko-KR" altLang="en-US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시 </a:t>
              </a:r>
              <a:r>
                <a:rPr lang="ko-KR" altLang="en-US" dirty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초기화 </a:t>
              </a:r>
              <a:r>
                <a:rPr lang="ko-KR" altLang="en-US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됩니다</a:t>
              </a:r>
              <a:r>
                <a:rPr lang="en-US" altLang="ko-KR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.</a:t>
              </a:r>
              <a:endPara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1935892" y="5726858"/>
              <a:ext cx="8366440" cy="4320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4</a:t>
              </a:r>
              <a:r>
                <a:rPr lang="ko-KR" altLang="en-US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시간 접속 보상은 매일매일 다른 아이템으로 변경됩니다</a:t>
              </a:r>
              <a:r>
                <a:rPr lang="en-US" altLang="ko-KR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.</a:t>
              </a:r>
              <a:endPara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4947921" y="4858082"/>
              <a:ext cx="2415624" cy="498157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보상 받기</a:t>
              </a:r>
              <a:endPara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9793122" y="614291"/>
              <a:ext cx="509210" cy="43204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X</a:t>
              </a:r>
              <a:endPara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pic>
          <p:nvPicPr>
            <p:cNvPr id="38" name="그림 3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3575" y="3180568"/>
              <a:ext cx="1058127" cy="1058127"/>
            </a:xfrm>
            <a:prstGeom prst="rect">
              <a:avLst/>
            </a:prstGeom>
          </p:spPr>
        </p:pic>
        <p:pic>
          <p:nvPicPr>
            <p:cNvPr id="39" name="그림 3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1629" y="3180568"/>
              <a:ext cx="1058127" cy="1058127"/>
            </a:xfrm>
            <a:prstGeom prst="rect">
              <a:avLst/>
            </a:prstGeom>
            <a:effectLst>
              <a:glow rad="101600">
                <a:srgbClr val="FF0000">
                  <a:alpha val="60000"/>
                </a:srgbClr>
              </a:glow>
            </a:effectLst>
          </p:spPr>
        </p:pic>
        <p:pic>
          <p:nvPicPr>
            <p:cNvPr id="40" name="그림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7921" y="3180568"/>
              <a:ext cx="1058127" cy="1058127"/>
            </a:xfrm>
            <a:prstGeom prst="rect">
              <a:avLst/>
            </a:prstGeom>
          </p:spPr>
        </p:pic>
        <p:pic>
          <p:nvPicPr>
            <p:cNvPr id="41" name="그림 4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5975" y="3180568"/>
              <a:ext cx="1058127" cy="1058127"/>
            </a:xfrm>
            <a:prstGeom prst="rect">
              <a:avLst/>
            </a:prstGeom>
          </p:spPr>
        </p:pic>
        <p:pic>
          <p:nvPicPr>
            <p:cNvPr id="42" name="그림 4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7554" y="3180568"/>
              <a:ext cx="1058127" cy="1058127"/>
            </a:xfrm>
            <a:prstGeom prst="rect">
              <a:avLst/>
            </a:prstGeom>
          </p:spPr>
        </p:pic>
        <p:pic>
          <p:nvPicPr>
            <p:cNvPr id="43" name="그림 4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85608" y="3180568"/>
              <a:ext cx="1058127" cy="1058127"/>
            </a:xfrm>
            <a:prstGeom prst="rect">
              <a:avLst/>
            </a:prstGeom>
          </p:spPr>
        </p:pic>
        <p:sp>
          <p:nvSpPr>
            <p:cNvPr id="44" name="직사각형 43"/>
            <p:cNvSpPr/>
            <p:nvPr/>
          </p:nvSpPr>
          <p:spPr>
            <a:xfrm>
              <a:off x="3621629" y="2748520"/>
              <a:ext cx="1049889" cy="4320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20</a:t>
              </a:r>
              <a:r>
                <a:rPr lang="ko-KR" altLang="en-US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분</a:t>
              </a:r>
              <a:endPara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4956159" y="2748520"/>
              <a:ext cx="1049889" cy="4320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30</a:t>
              </a:r>
              <a:r>
                <a:rPr lang="ko-KR" altLang="en-US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분</a:t>
              </a:r>
              <a:endPara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6270093" y="2748520"/>
              <a:ext cx="1049889" cy="4320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1</a:t>
              </a:r>
              <a:r>
                <a:rPr lang="ko-KR" altLang="en-US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시간</a:t>
              </a:r>
              <a:endPara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7578950" y="2748520"/>
              <a:ext cx="1049889" cy="4320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2</a:t>
              </a:r>
              <a:r>
                <a:rPr lang="ko-KR" altLang="en-US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시간</a:t>
              </a:r>
              <a:endPara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sp>
          <p:nvSpPr>
            <p:cNvPr id="54" name="직사각형 53"/>
            <p:cNvSpPr/>
            <p:nvPr/>
          </p:nvSpPr>
          <p:spPr>
            <a:xfrm>
              <a:off x="8887807" y="2748520"/>
              <a:ext cx="1049889" cy="4320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4</a:t>
              </a:r>
              <a:r>
                <a:rPr lang="ko-KR" altLang="en-US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시간</a:t>
              </a:r>
              <a:endPara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grpSp>
          <p:nvGrpSpPr>
            <p:cNvPr id="56" name="그룹 55"/>
            <p:cNvGrpSpPr/>
            <p:nvPr/>
          </p:nvGrpSpPr>
          <p:grpSpPr>
            <a:xfrm>
              <a:off x="6449436" y="3238370"/>
              <a:ext cx="696683" cy="951410"/>
              <a:chOff x="7393623" y="-301047"/>
              <a:chExt cx="970708" cy="1489679"/>
            </a:xfrm>
          </p:grpSpPr>
          <p:pic>
            <p:nvPicPr>
              <p:cNvPr id="34" name="그림 33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93623" y="-290543"/>
                <a:ext cx="970708" cy="1479175"/>
              </a:xfrm>
              <a:prstGeom prst="rect">
                <a:avLst/>
              </a:prstGeom>
            </p:spPr>
          </p:pic>
          <p:pic>
            <p:nvPicPr>
              <p:cNvPr id="33" name="그림 3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93623" y="-301047"/>
                <a:ext cx="970708" cy="1479175"/>
              </a:xfrm>
              <a:prstGeom prst="rect">
                <a:avLst/>
              </a:prstGeom>
            </p:spPr>
          </p:pic>
        </p:grpSp>
        <p:pic>
          <p:nvPicPr>
            <p:cNvPr id="35" name="그림 3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45154" y="3310970"/>
              <a:ext cx="812698" cy="812698"/>
            </a:xfrm>
            <a:prstGeom prst="rect">
              <a:avLst/>
            </a:prstGeom>
          </p:spPr>
        </p:pic>
        <p:pic>
          <p:nvPicPr>
            <p:cNvPr id="36" name="그림 3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6747" y="3310970"/>
              <a:ext cx="812698" cy="812698"/>
            </a:xfrm>
            <a:prstGeom prst="rect">
              <a:avLst/>
            </a:prstGeom>
          </p:spPr>
        </p:pic>
        <p:pic>
          <p:nvPicPr>
            <p:cNvPr id="37" name="그림 3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4164" y="3252575"/>
              <a:ext cx="824391" cy="824391"/>
            </a:xfrm>
            <a:prstGeom prst="rect">
              <a:avLst/>
            </a:prstGeom>
          </p:spPr>
        </p:pic>
        <p:pic>
          <p:nvPicPr>
            <p:cNvPr id="55" name="그림 5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7545" y="3310970"/>
              <a:ext cx="812698" cy="812698"/>
            </a:xfrm>
            <a:prstGeom prst="rect">
              <a:avLst/>
            </a:prstGeom>
          </p:spPr>
        </p:pic>
        <p:sp>
          <p:nvSpPr>
            <p:cNvPr id="58" name="직사각형 57"/>
            <p:cNvSpPr/>
            <p:nvPr/>
          </p:nvSpPr>
          <p:spPr>
            <a:xfrm>
              <a:off x="3626709" y="3920878"/>
              <a:ext cx="1053047" cy="4166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rPr>
                <a:t>3</a:t>
              </a:r>
              <a:r>
                <a:rPr lang="en-US" altLang="ko-KR" sz="1400" b="1" dirty="0" smtClean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rPr>
                <a:t>0</a:t>
              </a:r>
              <a:endParaRPr lang="ko-KR" altLang="en-US" sz="14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4953001" y="3920878"/>
              <a:ext cx="1053047" cy="4166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rPr>
                <a:t>1,000</a:t>
              </a:r>
              <a:endParaRPr lang="ko-KR" altLang="en-US" sz="14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sp>
          <p:nvSpPr>
            <p:cNvPr id="60" name="직사각형 59"/>
            <p:cNvSpPr/>
            <p:nvPr/>
          </p:nvSpPr>
          <p:spPr>
            <a:xfrm>
              <a:off x="6270093" y="3920878"/>
              <a:ext cx="1053047" cy="4166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400" b="1" dirty="0" smtClean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rPr>
                <a:t>전설 장비</a:t>
              </a:r>
              <a:endParaRPr lang="ko-KR" altLang="en-US" sz="14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sp>
          <p:nvSpPr>
            <p:cNvPr id="61" name="직사각형 60"/>
            <p:cNvSpPr/>
            <p:nvPr/>
          </p:nvSpPr>
          <p:spPr>
            <a:xfrm>
              <a:off x="7551912" y="3920878"/>
              <a:ext cx="1053047" cy="4166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rPr>
                <a:t>100</a:t>
              </a:r>
              <a:endParaRPr lang="ko-KR" altLang="en-US" sz="14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sp>
          <p:nvSpPr>
            <p:cNvPr id="62" name="직사각형 61"/>
            <p:cNvSpPr/>
            <p:nvPr/>
          </p:nvSpPr>
          <p:spPr>
            <a:xfrm>
              <a:off x="8887886" y="3121628"/>
              <a:ext cx="1053047" cy="12159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4000" b="1" dirty="0" smtClean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rPr>
                <a:t>?</a:t>
              </a:r>
              <a:endParaRPr lang="ko-KR" altLang="en-US" sz="40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sp>
          <p:nvSpPr>
            <p:cNvPr id="63" name="직사각형 62"/>
            <p:cNvSpPr/>
            <p:nvPr/>
          </p:nvSpPr>
          <p:spPr>
            <a:xfrm>
              <a:off x="2300417" y="3920878"/>
              <a:ext cx="1053047" cy="4166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rPr>
                <a:t>2,000</a:t>
              </a:r>
              <a:endParaRPr lang="ko-KR" altLang="en-US" sz="14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360573" y="3289720"/>
              <a:ext cx="933656" cy="8551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" name="직사각형 63"/>
            <p:cNvSpPr/>
            <p:nvPr/>
          </p:nvSpPr>
          <p:spPr>
            <a:xfrm>
              <a:off x="4546109" y="621097"/>
              <a:ext cx="3146006" cy="432048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접속 시간 달성</a:t>
              </a:r>
              <a:endPara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5028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1800234" y="542282"/>
            <a:ext cx="8640960" cy="5832648"/>
            <a:chOff x="1800234" y="542282"/>
            <a:chExt cx="8640960" cy="5832648"/>
          </a:xfrm>
        </p:grpSpPr>
        <p:sp>
          <p:nvSpPr>
            <p:cNvPr id="28" name="직사각형 27"/>
            <p:cNvSpPr/>
            <p:nvPr/>
          </p:nvSpPr>
          <p:spPr>
            <a:xfrm>
              <a:off x="1800234" y="542282"/>
              <a:ext cx="8640960" cy="58326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35891" y="5090985"/>
              <a:ext cx="2273644" cy="685081"/>
            </a:xfrm>
            <a:prstGeom prst="rect">
              <a:avLst/>
            </a:prstGeom>
          </p:spPr>
        </p:pic>
        <p:sp>
          <p:nvSpPr>
            <p:cNvPr id="4" name="직사각형 3"/>
            <p:cNvSpPr/>
            <p:nvPr/>
          </p:nvSpPr>
          <p:spPr>
            <a:xfrm>
              <a:off x="1935892" y="1118346"/>
              <a:ext cx="2273643" cy="5112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9793122" y="614291"/>
              <a:ext cx="509210" cy="43204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X</a:t>
              </a:r>
              <a:endPara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sp>
          <p:nvSpPr>
            <p:cNvPr id="64" name="직사각형 63"/>
            <p:cNvSpPr/>
            <p:nvPr/>
          </p:nvSpPr>
          <p:spPr>
            <a:xfrm>
              <a:off x="4546109" y="621097"/>
              <a:ext cx="3146006" cy="432048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err="1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젬</a:t>
              </a:r>
              <a:r>
                <a:rPr lang="ko-KR" altLang="en-US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 누적 소비</a:t>
              </a:r>
              <a:endPara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4209535" y="1117603"/>
              <a:ext cx="6092797" cy="5112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pic>
          <p:nvPicPr>
            <p:cNvPr id="2" name="그림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0014" y="2352690"/>
              <a:ext cx="1625397" cy="1625397"/>
            </a:xfrm>
            <a:prstGeom prst="rect">
              <a:avLst/>
            </a:prstGeom>
          </p:spPr>
        </p:pic>
        <p:sp>
          <p:nvSpPr>
            <p:cNvPr id="47" name="직사각형 46"/>
            <p:cNvSpPr/>
            <p:nvPr/>
          </p:nvSpPr>
          <p:spPr>
            <a:xfrm>
              <a:off x="1935892" y="4672452"/>
              <a:ext cx="2273643" cy="4320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현재 누적 </a:t>
              </a:r>
              <a:r>
                <a:rPr lang="ko-KR" altLang="en-US" dirty="0" err="1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젬</a:t>
              </a:r>
              <a:r>
                <a:rPr lang="ko-KR" altLang="en-US" dirty="0" smtClean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 소비량</a:t>
              </a:r>
              <a:endPara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2430162" y="5212431"/>
              <a:ext cx="1524000" cy="4320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bg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12,345</a:t>
              </a:r>
              <a:endParaRPr lang="ko-KR" altLang="en-US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72094" y="5212431"/>
              <a:ext cx="432048" cy="432048"/>
            </a:xfrm>
            <a:prstGeom prst="rect">
              <a:avLst/>
            </a:prstGeom>
          </p:spPr>
        </p:pic>
        <p:grpSp>
          <p:nvGrpSpPr>
            <p:cNvPr id="17" name="그룹 16"/>
            <p:cNvGrpSpPr/>
            <p:nvPr/>
          </p:nvGrpSpPr>
          <p:grpSpPr>
            <a:xfrm>
              <a:off x="4277840" y="1202724"/>
              <a:ext cx="5836390" cy="898477"/>
              <a:chOff x="4277840" y="1202724"/>
              <a:chExt cx="5836390" cy="898477"/>
            </a:xfrm>
          </p:grpSpPr>
          <p:sp>
            <p:nvSpPr>
              <p:cNvPr id="49" name="직사각형 48"/>
              <p:cNvSpPr/>
              <p:nvPr/>
            </p:nvSpPr>
            <p:spPr>
              <a:xfrm>
                <a:off x="5624575" y="1202724"/>
                <a:ext cx="3220994" cy="85673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pic>
            <p:nvPicPr>
              <p:cNvPr id="50" name="그림 49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19045" y="1280718"/>
                <a:ext cx="704601" cy="704601"/>
              </a:xfrm>
              <a:prstGeom prst="rect">
                <a:avLst/>
              </a:prstGeom>
            </p:spPr>
          </p:pic>
          <p:pic>
            <p:nvPicPr>
              <p:cNvPr id="51" name="그림 50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97787" y="1280718"/>
                <a:ext cx="704601" cy="704601"/>
              </a:xfrm>
              <a:prstGeom prst="rect">
                <a:avLst/>
              </a:prstGeom>
            </p:spPr>
          </p:pic>
          <p:pic>
            <p:nvPicPr>
              <p:cNvPr id="66" name="그림 65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76529" y="1280718"/>
                <a:ext cx="704601" cy="704601"/>
              </a:xfrm>
              <a:prstGeom prst="rect">
                <a:avLst/>
              </a:prstGeom>
            </p:spPr>
          </p:pic>
          <p:pic>
            <p:nvPicPr>
              <p:cNvPr id="67" name="그림 66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61907" y="1280718"/>
                <a:ext cx="704601" cy="704601"/>
              </a:xfrm>
              <a:prstGeom prst="rect">
                <a:avLst/>
              </a:prstGeom>
            </p:spPr>
          </p:pic>
          <p:sp>
            <p:nvSpPr>
              <p:cNvPr id="69" name="직사각형 68"/>
              <p:cNvSpPr/>
              <p:nvPr/>
            </p:nvSpPr>
            <p:spPr>
              <a:xfrm>
                <a:off x="9033670" y="1372478"/>
                <a:ext cx="1080560" cy="498157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mtClean="0">
                    <a:solidFill>
                      <a:schemeClr val="tx1"/>
                    </a:solidFill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보상 받기</a:t>
                </a:r>
                <a:endParaRPr lang="ko-KR" altLang="en-US" dirty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sp>
            <p:nvSpPr>
              <p:cNvPr id="70" name="직사각형 69"/>
              <p:cNvSpPr/>
              <p:nvPr/>
            </p:nvSpPr>
            <p:spPr>
              <a:xfrm>
                <a:off x="4277840" y="1202724"/>
                <a:ext cx="1302343" cy="85673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pic>
            <p:nvPicPr>
              <p:cNvPr id="71" name="그림 70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70331" y="1405635"/>
                <a:ext cx="432048" cy="432048"/>
              </a:xfrm>
              <a:prstGeom prst="rect">
                <a:avLst/>
              </a:prstGeom>
            </p:spPr>
          </p:pic>
          <p:sp>
            <p:nvSpPr>
              <p:cNvPr id="72" name="직사각형 71"/>
              <p:cNvSpPr/>
              <p:nvPr/>
            </p:nvSpPr>
            <p:spPr>
              <a:xfrm>
                <a:off x="4345193" y="1405533"/>
                <a:ext cx="910548" cy="43204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altLang="ko-KR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100</a:t>
                </a:r>
                <a:endParaRPr lang="ko-KR" alt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pic>
            <p:nvPicPr>
              <p:cNvPr id="10" name="그림 9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13725" y="1356516"/>
                <a:ext cx="530079" cy="530079"/>
              </a:xfrm>
              <a:prstGeom prst="rect">
                <a:avLst/>
              </a:prstGeom>
            </p:spPr>
          </p:pic>
          <p:pic>
            <p:nvPicPr>
              <p:cNvPr id="11" name="그림 10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78669" y="1346001"/>
                <a:ext cx="564929" cy="564929"/>
              </a:xfrm>
              <a:prstGeom prst="rect">
                <a:avLst/>
              </a:prstGeom>
            </p:spPr>
          </p:pic>
          <p:pic>
            <p:nvPicPr>
              <p:cNvPr id="73" name="그림 72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46780" y="1280718"/>
                <a:ext cx="706109" cy="706109"/>
              </a:xfrm>
              <a:prstGeom prst="rect">
                <a:avLst/>
              </a:prstGeom>
            </p:spPr>
          </p:pic>
          <p:grpSp>
            <p:nvGrpSpPr>
              <p:cNvPr id="96" name="그룹 95"/>
              <p:cNvGrpSpPr/>
              <p:nvPr/>
            </p:nvGrpSpPr>
            <p:grpSpPr>
              <a:xfrm>
                <a:off x="8208262" y="1346001"/>
                <a:ext cx="438542" cy="598885"/>
                <a:chOff x="7393623" y="-301047"/>
                <a:chExt cx="970708" cy="1489679"/>
              </a:xfrm>
            </p:grpSpPr>
            <p:pic>
              <p:nvPicPr>
                <p:cNvPr id="109" name="그림 108"/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393623" y="-290543"/>
                  <a:ext cx="970708" cy="1479175"/>
                </a:xfrm>
                <a:prstGeom prst="rect">
                  <a:avLst/>
                </a:prstGeom>
              </p:spPr>
            </p:pic>
            <p:pic>
              <p:nvPicPr>
                <p:cNvPr id="110" name="그림 109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447074" y="-301047"/>
                  <a:ext cx="863805" cy="1479175"/>
                </a:xfrm>
                <a:prstGeom prst="rect">
                  <a:avLst/>
                </a:prstGeom>
              </p:spPr>
            </p:pic>
          </p:grpSp>
          <p:sp>
            <p:nvSpPr>
              <p:cNvPr id="113" name="직사각형 112"/>
              <p:cNvSpPr/>
              <p:nvPr/>
            </p:nvSpPr>
            <p:spPr>
              <a:xfrm>
                <a:off x="5663273" y="1684528"/>
                <a:ext cx="807078" cy="4166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altLang="ko-KR" sz="1100" b="1" dirty="0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5,000</a:t>
                </a:r>
                <a:endParaRPr lang="ko-KR" altLang="en-US" sz="1100" b="1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sp>
            <p:nvSpPr>
              <p:cNvPr id="114" name="직사각형 113"/>
              <p:cNvSpPr/>
              <p:nvPr/>
            </p:nvSpPr>
            <p:spPr>
              <a:xfrm>
                <a:off x="6454577" y="1684528"/>
                <a:ext cx="807078" cy="4166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altLang="ko-KR" sz="1100" b="1" dirty="0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5</a:t>
                </a:r>
                <a:endParaRPr lang="ko-KR" altLang="en-US" sz="1100" b="1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sp>
            <p:nvSpPr>
              <p:cNvPr id="115" name="직사각형 114"/>
              <p:cNvSpPr/>
              <p:nvPr/>
            </p:nvSpPr>
            <p:spPr>
              <a:xfrm>
                <a:off x="7214950" y="1684528"/>
                <a:ext cx="807078" cy="4166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altLang="ko-KR" sz="1100" b="1" dirty="0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5</a:t>
                </a:r>
                <a:endParaRPr lang="ko-KR" altLang="en-US" sz="1100" b="1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sp>
            <p:nvSpPr>
              <p:cNvPr id="116" name="직사각형 115"/>
              <p:cNvSpPr/>
              <p:nvPr/>
            </p:nvSpPr>
            <p:spPr>
              <a:xfrm>
                <a:off x="7992952" y="1684528"/>
                <a:ext cx="807078" cy="4166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b="1" dirty="0" err="1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레어</a:t>
                </a:r>
                <a:r>
                  <a:rPr lang="ko-KR" altLang="en-US" sz="1100" b="1" dirty="0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 투구</a:t>
                </a:r>
                <a:endParaRPr lang="ko-KR" altLang="en-US" sz="1100" b="1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</p:grpSp>
        <p:grpSp>
          <p:nvGrpSpPr>
            <p:cNvPr id="117" name="그룹 116"/>
            <p:cNvGrpSpPr/>
            <p:nvPr/>
          </p:nvGrpSpPr>
          <p:grpSpPr>
            <a:xfrm>
              <a:off x="4277840" y="2139284"/>
              <a:ext cx="5836390" cy="898477"/>
              <a:chOff x="4277840" y="1202724"/>
              <a:chExt cx="5836390" cy="898477"/>
            </a:xfrm>
          </p:grpSpPr>
          <p:sp>
            <p:nvSpPr>
              <p:cNvPr id="118" name="직사각형 117"/>
              <p:cNvSpPr/>
              <p:nvPr/>
            </p:nvSpPr>
            <p:spPr>
              <a:xfrm>
                <a:off x="5624575" y="1202724"/>
                <a:ext cx="3220994" cy="85673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pic>
            <p:nvPicPr>
              <p:cNvPr id="119" name="그림 118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19045" y="1280718"/>
                <a:ext cx="704601" cy="704601"/>
              </a:xfrm>
              <a:prstGeom prst="rect">
                <a:avLst/>
              </a:prstGeom>
            </p:spPr>
          </p:pic>
          <p:pic>
            <p:nvPicPr>
              <p:cNvPr id="120" name="그림 119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97787" y="1280718"/>
                <a:ext cx="704601" cy="704601"/>
              </a:xfrm>
              <a:prstGeom prst="rect">
                <a:avLst/>
              </a:prstGeom>
            </p:spPr>
          </p:pic>
          <p:pic>
            <p:nvPicPr>
              <p:cNvPr id="121" name="그림 120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76529" y="1280718"/>
                <a:ext cx="704601" cy="704601"/>
              </a:xfrm>
              <a:prstGeom prst="rect">
                <a:avLst/>
              </a:prstGeom>
            </p:spPr>
          </p:pic>
          <p:pic>
            <p:nvPicPr>
              <p:cNvPr id="122" name="그림 121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61907" y="1280718"/>
                <a:ext cx="704601" cy="704601"/>
              </a:xfrm>
              <a:prstGeom prst="rect">
                <a:avLst/>
              </a:prstGeom>
            </p:spPr>
          </p:pic>
          <p:sp>
            <p:nvSpPr>
              <p:cNvPr id="123" name="직사각형 122"/>
              <p:cNvSpPr/>
              <p:nvPr/>
            </p:nvSpPr>
            <p:spPr>
              <a:xfrm>
                <a:off x="9033670" y="1372478"/>
                <a:ext cx="1080560" cy="498157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dirty="0" smtClean="0">
                    <a:solidFill>
                      <a:schemeClr val="tx1"/>
                    </a:solidFill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보상 받기</a:t>
                </a:r>
                <a:endParaRPr lang="ko-KR" altLang="en-US" dirty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sp>
            <p:nvSpPr>
              <p:cNvPr id="124" name="직사각형 123"/>
              <p:cNvSpPr/>
              <p:nvPr/>
            </p:nvSpPr>
            <p:spPr>
              <a:xfrm>
                <a:off x="4277840" y="1202724"/>
                <a:ext cx="1302343" cy="85673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pic>
            <p:nvPicPr>
              <p:cNvPr id="125" name="그림 124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70331" y="1405635"/>
                <a:ext cx="432048" cy="432048"/>
              </a:xfrm>
              <a:prstGeom prst="rect">
                <a:avLst/>
              </a:prstGeom>
            </p:spPr>
          </p:pic>
          <p:sp>
            <p:nvSpPr>
              <p:cNvPr id="126" name="직사각형 125"/>
              <p:cNvSpPr/>
              <p:nvPr/>
            </p:nvSpPr>
            <p:spPr>
              <a:xfrm>
                <a:off x="4345193" y="1405533"/>
                <a:ext cx="910548" cy="43204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altLang="ko-KR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200</a:t>
                </a:r>
                <a:endParaRPr lang="ko-KR" alt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pic>
            <p:nvPicPr>
              <p:cNvPr id="127" name="그림 126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13725" y="1356516"/>
                <a:ext cx="530079" cy="530079"/>
              </a:xfrm>
              <a:prstGeom prst="rect">
                <a:avLst/>
              </a:prstGeom>
            </p:spPr>
          </p:pic>
          <p:pic>
            <p:nvPicPr>
              <p:cNvPr id="128" name="그림 127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78669" y="1346001"/>
                <a:ext cx="564929" cy="564929"/>
              </a:xfrm>
              <a:prstGeom prst="rect">
                <a:avLst/>
              </a:prstGeom>
            </p:spPr>
          </p:pic>
          <p:pic>
            <p:nvPicPr>
              <p:cNvPr id="129" name="그림 128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46780" y="1280718"/>
                <a:ext cx="706109" cy="706109"/>
              </a:xfrm>
              <a:prstGeom prst="rect">
                <a:avLst/>
              </a:prstGeom>
            </p:spPr>
          </p:pic>
          <p:grpSp>
            <p:nvGrpSpPr>
              <p:cNvPr id="130" name="그룹 129"/>
              <p:cNvGrpSpPr/>
              <p:nvPr/>
            </p:nvGrpSpPr>
            <p:grpSpPr>
              <a:xfrm>
                <a:off x="8208262" y="1346001"/>
                <a:ext cx="438542" cy="598885"/>
                <a:chOff x="7393623" y="-301047"/>
                <a:chExt cx="970708" cy="1489679"/>
              </a:xfrm>
            </p:grpSpPr>
            <p:pic>
              <p:nvPicPr>
                <p:cNvPr id="135" name="그림 134"/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393623" y="-290543"/>
                  <a:ext cx="970708" cy="1479175"/>
                </a:xfrm>
                <a:prstGeom prst="rect">
                  <a:avLst/>
                </a:prstGeom>
              </p:spPr>
            </p:pic>
            <p:pic>
              <p:nvPicPr>
                <p:cNvPr id="136" name="그림 135"/>
                <p:cNvPicPr>
                  <a:picLocks noChangeAspect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447074" y="-301047"/>
                  <a:ext cx="863805" cy="1479175"/>
                </a:xfrm>
                <a:prstGeom prst="rect">
                  <a:avLst/>
                </a:prstGeom>
              </p:spPr>
            </p:pic>
          </p:grpSp>
          <p:sp>
            <p:nvSpPr>
              <p:cNvPr id="131" name="직사각형 130"/>
              <p:cNvSpPr/>
              <p:nvPr/>
            </p:nvSpPr>
            <p:spPr>
              <a:xfrm>
                <a:off x="5663273" y="1684528"/>
                <a:ext cx="807078" cy="4166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altLang="ko-KR" sz="1100" b="1" dirty="0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10,000</a:t>
                </a:r>
                <a:endParaRPr lang="ko-KR" altLang="en-US" sz="1100" b="1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sp>
            <p:nvSpPr>
              <p:cNvPr id="132" name="직사각형 131"/>
              <p:cNvSpPr/>
              <p:nvPr/>
            </p:nvSpPr>
            <p:spPr>
              <a:xfrm>
                <a:off x="6454577" y="1684528"/>
                <a:ext cx="807078" cy="4166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altLang="ko-KR" sz="1100" b="1" dirty="0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10</a:t>
                </a:r>
                <a:endParaRPr lang="ko-KR" altLang="en-US" sz="1100" b="1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sp>
            <p:nvSpPr>
              <p:cNvPr id="133" name="직사각형 132"/>
              <p:cNvSpPr/>
              <p:nvPr/>
            </p:nvSpPr>
            <p:spPr>
              <a:xfrm>
                <a:off x="7214950" y="1684528"/>
                <a:ext cx="807078" cy="4166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altLang="ko-KR" sz="1100" b="1" dirty="0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5</a:t>
                </a:r>
                <a:endParaRPr lang="ko-KR" altLang="en-US" sz="1100" b="1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sp>
            <p:nvSpPr>
              <p:cNvPr id="134" name="직사각형 133"/>
              <p:cNvSpPr/>
              <p:nvPr/>
            </p:nvSpPr>
            <p:spPr>
              <a:xfrm>
                <a:off x="7992952" y="1684528"/>
                <a:ext cx="807078" cy="4166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b="1" dirty="0" err="1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레어</a:t>
                </a:r>
                <a:r>
                  <a:rPr lang="ko-KR" altLang="en-US" sz="1100" b="1" dirty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 </a:t>
                </a:r>
                <a:r>
                  <a:rPr lang="ko-KR" altLang="en-US" sz="1100" b="1" dirty="0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갑옷</a:t>
                </a:r>
                <a:endParaRPr lang="ko-KR" altLang="en-US" sz="1100" b="1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</p:grpSp>
        <p:grpSp>
          <p:nvGrpSpPr>
            <p:cNvPr id="160" name="그룹 159"/>
            <p:cNvGrpSpPr/>
            <p:nvPr/>
          </p:nvGrpSpPr>
          <p:grpSpPr>
            <a:xfrm>
              <a:off x="4277840" y="3083082"/>
              <a:ext cx="5836390" cy="898477"/>
              <a:chOff x="4277840" y="1202724"/>
              <a:chExt cx="5836390" cy="898477"/>
            </a:xfrm>
          </p:grpSpPr>
          <p:sp>
            <p:nvSpPr>
              <p:cNvPr id="161" name="직사각형 160"/>
              <p:cNvSpPr/>
              <p:nvPr/>
            </p:nvSpPr>
            <p:spPr>
              <a:xfrm>
                <a:off x="5624575" y="1202724"/>
                <a:ext cx="3220994" cy="85673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pic>
            <p:nvPicPr>
              <p:cNvPr id="162" name="그림 161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19045" y="1280718"/>
                <a:ext cx="704601" cy="704601"/>
              </a:xfrm>
              <a:prstGeom prst="rect">
                <a:avLst/>
              </a:prstGeom>
            </p:spPr>
          </p:pic>
          <p:pic>
            <p:nvPicPr>
              <p:cNvPr id="163" name="그림 162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97787" y="1280718"/>
                <a:ext cx="704601" cy="704601"/>
              </a:xfrm>
              <a:prstGeom prst="rect">
                <a:avLst/>
              </a:prstGeom>
            </p:spPr>
          </p:pic>
          <p:pic>
            <p:nvPicPr>
              <p:cNvPr id="164" name="그림 163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76529" y="1280718"/>
                <a:ext cx="704601" cy="704601"/>
              </a:xfrm>
              <a:prstGeom prst="rect">
                <a:avLst/>
              </a:prstGeom>
            </p:spPr>
          </p:pic>
          <p:pic>
            <p:nvPicPr>
              <p:cNvPr id="165" name="그림 164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61907" y="1280718"/>
                <a:ext cx="704601" cy="704601"/>
              </a:xfrm>
              <a:prstGeom prst="rect">
                <a:avLst/>
              </a:prstGeom>
            </p:spPr>
          </p:pic>
          <p:sp>
            <p:nvSpPr>
              <p:cNvPr id="166" name="직사각형 165"/>
              <p:cNvSpPr/>
              <p:nvPr/>
            </p:nvSpPr>
            <p:spPr>
              <a:xfrm>
                <a:off x="9033670" y="1372478"/>
                <a:ext cx="1080560" cy="498157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dirty="0" smtClean="0">
                    <a:solidFill>
                      <a:schemeClr val="tx1"/>
                    </a:solidFill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보상 받기</a:t>
                </a:r>
                <a:endParaRPr lang="ko-KR" altLang="en-US" dirty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sp>
            <p:nvSpPr>
              <p:cNvPr id="167" name="직사각형 166"/>
              <p:cNvSpPr/>
              <p:nvPr/>
            </p:nvSpPr>
            <p:spPr>
              <a:xfrm>
                <a:off x="4277840" y="1202724"/>
                <a:ext cx="1302343" cy="85673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pic>
            <p:nvPicPr>
              <p:cNvPr id="168" name="그림 167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70331" y="1405635"/>
                <a:ext cx="432048" cy="432048"/>
              </a:xfrm>
              <a:prstGeom prst="rect">
                <a:avLst/>
              </a:prstGeom>
            </p:spPr>
          </p:pic>
          <p:sp>
            <p:nvSpPr>
              <p:cNvPr id="169" name="직사각형 168"/>
              <p:cNvSpPr/>
              <p:nvPr/>
            </p:nvSpPr>
            <p:spPr>
              <a:xfrm>
                <a:off x="4345193" y="1405533"/>
                <a:ext cx="910548" cy="43204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altLang="ko-KR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500</a:t>
                </a:r>
                <a:endParaRPr lang="ko-KR" alt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pic>
            <p:nvPicPr>
              <p:cNvPr id="170" name="그림 169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13725" y="1356516"/>
                <a:ext cx="530079" cy="530079"/>
              </a:xfrm>
              <a:prstGeom prst="rect">
                <a:avLst/>
              </a:prstGeom>
            </p:spPr>
          </p:pic>
          <p:pic>
            <p:nvPicPr>
              <p:cNvPr id="171" name="그림 170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78669" y="1346001"/>
                <a:ext cx="564929" cy="564929"/>
              </a:xfrm>
              <a:prstGeom prst="rect">
                <a:avLst/>
              </a:prstGeom>
            </p:spPr>
          </p:pic>
          <p:pic>
            <p:nvPicPr>
              <p:cNvPr id="172" name="그림 171"/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46780" y="1280718"/>
                <a:ext cx="706109" cy="706109"/>
              </a:xfrm>
              <a:prstGeom prst="rect">
                <a:avLst/>
              </a:prstGeom>
            </p:spPr>
          </p:pic>
          <p:grpSp>
            <p:nvGrpSpPr>
              <p:cNvPr id="173" name="그룹 172"/>
              <p:cNvGrpSpPr/>
              <p:nvPr/>
            </p:nvGrpSpPr>
            <p:grpSpPr>
              <a:xfrm>
                <a:off x="8208262" y="1346001"/>
                <a:ext cx="438542" cy="598885"/>
                <a:chOff x="7393623" y="-301047"/>
                <a:chExt cx="970708" cy="1489679"/>
              </a:xfrm>
            </p:grpSpPr>
            <p:pic>
              <p:nvPicPr>
                <p:cNvPr id="178" name="그림 177"/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393623" y="-290543"/>
                  <a:ext cx="970708" cy="1479175"/>
                </a:xfrm>
                <a:prstGeom prst="rect">
                  <a:avLst/>
                </a:prstGeom>
              </p:spPr>
            </p:pic>
            <p:pic>
              <p:nvPicPr>
                <p:cNvPr id="179" name="그림 178"/>
                <p:cNvPicPr>
                  <a:picLocks noChangeAspect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447074" y="-301047"/>
                  <a:ext cx="863805" cy="1479175"/>
                </a:xfrm>
                <a:prstGeom prst="rect">
                  <a:avLst/>
                </a:prstGeom>
              </p:spPr>
            </p:pic>
          </p:grpSp>
          <p:sp>
            <p:nvSpPr>
              <p:cNvPr id="174" name="직사각형 173"/>
              <p:cNvSpPr/>
              <p:nvPr/>
            </p:nvSpPr>
            <p:spPr>
              <a:xfrm>
                <a:off x="5663273" y="1684528"/>
                <a:ext cx="807078" cy="4166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altLang="ko-KR" sz="1100" b="1" dirty="0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20,000</a:t>
                </a:r>
                <a:endParaRPr lang="ko-KR" altLang="en-US" sz="1100" b="1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sp>
            <p:nvSpPr>
              <p:cNvPr id="175" name="직사각형 174"/>
              <p:cNvSpPr/>
              <p:nvPr/>
            </p:nvSpPr>
            <p:spPr>
              <a:xfrm>
                <a:off x="6454577" y="1684528"/>
                <a:ext cx="807078" cy="4166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altLang="ko-KR" sz="1100" b="1" dirty="0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15</a:t>
                </a:r>
                <a:endParaRPr lang="ko-KR" altLang="en-US" sz="1100" b="1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sp>
            <p:nvSpPr>
              <p:cNvPr id="176" name="직사각형 175"/>
              <p:cNvSpPr/>
              <p:nvPr/>
            </p:nvSpPr>
            <p:spPr>
              <a:xfrm>
                <a:off x="7214950" y="1684528"/>
                <a:ext cx="807078" cy="4166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altLang="ko-KR" sz="1100" b="1" dirty="0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5</a:t>
                </a:r>
                <a:endParaRPr lang="ko-KR" altLang="en-US" sz="1100" b="1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sp>
            <p:nvSpPr>
              <p:cNvPr id="177" name="직사각형 176"/>
              <p:cNvSpPr/>
              <p:nvPr/>
            </p:nvSpPr>
            <p:spPr>
              <a:xfrm>
                <a:off x="7962227" y="1684528"/>
                <a:ext cx="885960" cy="4166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b="1" dirty="0" err="1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레어</a:t>
                </a:r>
                <a:r>
                  <a:rPr lang="ko-KR" altLang="en-US" sz="1100" b="1" dirty="0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 하의</a:t>
                </a:r>
                <a:endParaRPr lang="ko-KR" altLang="en-US" sz="1100" b="1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</p:grpSp>
        <p:grpSp>
          <p:nvGrpSpPr>
            <p:cNvPr id="180" name="그룹 179"/>
            <p:cNvGrpSpPr/>
            <p:nvPr/>
          </p:nvGrpSpPr>
          <p:grpSpPr>
            <a:xfrm>
              <a:off x="4277840" y="4035719"/>
              <a:ext cx="5836390" cy="898477"/>
              <a:chOff x="4277840" y="1202724"/>
              <a:chExt cx="5836390" cy="898477"/>
            </a:xfrm>
          </p:grpSpPr>
          <p:sp>
            <p:nvSpPr>
              <p:cNvPr id="181" name="직사각형 180"/>
              <p:cNvSpPr/>
              <p:nvPr/>
            </p:nvSpPr>
            <p:spPr>
              <a:xfrm>
                <a:off x="5624575" y="1202724"/>
                <a:ext cx="3220994" cy="85673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pic>
            <p:nvPicPr>
              <p:cNvPr id="182" name="그림 181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19045" y="1280718"/>
                <a:ext cx="704601" cy="704601"/>
              </a:xfrm>
              <a:prstGeom prst="rect">
                <a:avLst/>
              </a:prstGeom>
            </p:spPr>
          </p:pic>
          <p:pic>
            <p:nvPicPr>
              <p:cNvPr id="183" name="그림 182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97787" y="1280718"/>
                <a:ext cx="704601" cy="704601"/>
              </a:xfrm>
              <a:prstGeom prst="rect">
                <a:avLst/>
              </a:prstGeom>
            </p:spPr>
          </p:pic>
          <p:pic>
            <p:nvPicPr>
              <p:cNvPr id="184" name="그림 183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76529" y="1280718"/>
                <a:ext cx="704601" cy="704601"/>
              </a:xfrm>
              <a:prstGeom prst="rect">
                <a:avLst/>
              </a:prstGeom>
            </p:spPr>
          </p:pic>
          <p:pic>
            <p:nvPicPr>
              <p:cNvPr id="185" name="그림 184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61907" y="1280718"/>
                <a:ext cx="704601" cy="704601"/>
              </a:xfrm>
              <a:prstGeom prst="rect">
                <a:avLst/>
              </a:prstGeom>
            </p:spPr>
          </p:pic>
          <p:sp>
            <p:nvSpPr>
              <p:cNvPr id="186" name="직사각형 185"/>
              <p:cNvSpPr/>
              <p:nvPr/>
            </p:nvSpPr>
            <p:spPr>
              <a:xfrm>
                <a:off x="9033670" y="1372478"/>
                <a:ext cx="1080560" cy="498157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dirty="0" smtClean="0">
                    <a:solidFill>
                      <a:schemeClr val="tx1"/>
                    </a:solidFill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보상 받기</a:t>
                </a:r>
                <a:endParaRPr lang="ko-KR" altLang="en-US" dirty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sp>
            <p:nvSpPr>
              <p:cNvPr id="187" name="직사각형 186"/>
              <p:cNvSpPr/>
              <p:nvPr/>
            </p:nvSpPr>
            <p:spPr>
              <a:xfrm>
                <a:off x="4277840" y="1202724"/>
                <a:ext cx="1302343" cy="85673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pic>
            <p:nvPicPr>
              <p:cNvPr id="188" name="그림 187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70331" y="1405635"/>
                <a:ext cx="432048" cy="432048"/>
              </a:xfrm>
              <a:prstGeom prst="rect">
                <a:avLst/>
              </a:prstGeom>
            </p:spPr>
          </p:pic>
          <p:sp>
            <p:nvSpPr>
              <p:cNvPr id="189" name="직사각형 188"/>
              <p:cNvSpPr/>
              <p:nvPr/>
            </p:nvSpPr>
            <p:spPr>
              <a:xfrm>
                <a:off x="4345193" y="1405533"/>
                <a:ext cx="910548" cy="43204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altLang="ko-KR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1,000</a:t>
                </a:r>
                <a:endParaRPr lang="ko-KR" alt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pic>
            <p:nvPicPr>
              <p:cNvPr id="190" name="그림 189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13725" y="1356516"/>
                <a:ext cx="530079" cy="530079"/>
              </a:xfrm>
              <a:prstGeom prst="rect">
                <a:avLst/>
              </a:prstGeom>
            </p:spPr>
          </p:pic>
          <p:pic>
            <p:nvPicPr>
              <p:cNvPr id="191" name="그림 190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78669" y="1346001"/>
                <a:ext cx="564929" cy="564929"/>
              </a:xfrm>
              <a:prstGeom prst="rect">
                <a:avLst/>
              </a:prstGeom>
            </p:spPr>
          </p:pic>
          <p:pic>
            <p:nvPicPr>
              <p:cNvPr id="192" name="그림 191"/>
              <p:cNvPicPr>
                <a:picLocks noChangeAspect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46780" y="1280718"/>
                <a:ext cx="706109" cy="706109"/>
              </a:xfrm>
              <a:prstGeom prst="rect">
                <a:avLst/>
              </a:prstGeom>
            </p:spPr>
          </p:pic>
          <p:grpSp>
            <p:nvGrpSpPr>
              <p:cNvPr id="193" name="그룹 192"/>
              <p:cNvGrpSpPr/>
              <p:nvPr/>
            </p:nvGrpSpPr>
            <p:grpSpPr>
              <a:xfrm>
                <a:off x="8208262" y="1346002"/>
                <a:ext cx="438542" cy="598884"/>
                <a:chOff x="7393623" y="-301045"/>
                <a:chExt cx="970708" cy="1489677"/>
              </a:xfrm>
            </p:grpSpPr>
            <p:pic>
              <p:nvPicPr>
                <p:cNvPr id="198" name="그림 197"/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393623" y="-290543"/>
                  <a:ext cx="970708" cy="1479175"/>
                </a:xfrm>
                <a:prstGeom prst="rect">
                  <a:avLst/>
                </a:prstGeom>
              </p:spPr>
            </p:pic>
            <p:pic>
              <p:nvPicPr>
                <p:cNvPr id="199" name="그림 198"/>
                <p:cNvPicPr>
                  <a:picLocks noChangeAspect="1"/>
                </p:cNvPicPr>
                <p:nvPr/>
              </p:nvPicPr>
              <p:blipFill>
                <a:blip r:embed="rId1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447074" y="-301045"/>
                  <a:ext cx="863805" cy="1479170"/>
                </a:xfrm>
                <a:prstGeom prst="rect">
                  <a:avLst/>
                </a:prstGeom>
              </p:spPr>
            </p:pic>
          </p:grpSp>
          <p:sp>
            <p:nvSpPr>
              <p:cNvPr id="194" name="직사각형 193"/>
              <p:cNvSpPr/>
              <p:nvPr/>
            </p:nvSpPr>
            <p:spPr>
              <a:xfrm>
                <a:off x="5663273" y="1684528"/>
                <a:ext cx="807078" cy="4166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altLang="ko-KR" sz="1100" b="1" dirty="0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30,000</a:t>
                </a:r>
                <a:endParaRPr lang="ko-KR" altLang="en-US" sz="1100" b="1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sp>
            <p:nvSpPr>
              <p:cNvPr id="195" name="직사각형 194"/>
              <p:cNvSpPr/>
              <p:nvPr/>
            </p:nvSpPr>
            <p:spPr>
              <a:xfrm>
                <a:off x="6454577" y="1684528"/>
                <a:ext cx="807078" cy="4166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altLang="ko-KR" sz="1100" b="1" dirty="0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20</a:t>
                </a:r>
                <a:endParaRPr lang="ko-KR" altLang="en-US" sz="1100" b="1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sp>
            <p:nvSpPr>
              <p:cNvPr id="196" name="직사각형 195"/>
              <p:cNvSpPr/>
              <p:nvPr/>
            </p:nvSpPr>
            <p:spPr>
              <a:xfrm>
                <a:off x="7214950" y="1684528"/>
                <a:ext cx="807078" cy="4166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altLang="ko-KR" sz="1100" b="1" dirty="0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5</a:t>
                </a:r>
                <a:endParaRPr lang="ko-KR" altLang="en-US" sz="1100" b="1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sp>
            <p:nvSpPr>
              <p:cNvPr id="197" name="직사각형 196"/>
              <p:cNvSpPr/>
              <p:nvPr/>
            </p:nvSpPr>
            <p:spPr>
              <a:xfrm>
                <a:off x="7962227" y="1684528"/>
                <a:ext cx="885960" cy="4166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b="1" dirty="0" err="1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레어</a:t>
                </a:r>
                <a:r>
                  <a:rPr lang="ko-KR" altLang="en-US" sz="1100" b="1" dirty="0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 장갑</a:t>
                </a:r>
                <a:endParaRPr lang="ko-KR" altLang="en-US" sz="1100" b="1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</p:grpSp>
        <p:grpSp>
          <p:nvGrpSpPr>
            <p:cNvPr id="200" name="그룹 199"/>
            <p:cNvGrpSpPr/>
            <p:nvPr/>
          </p:nvGrpSpPr>
          <p:grpSpPr>
            <a:xfrm>
              <a:off x="4277840" y="4992778"/>
              <a:ext cx="5836390" cy="898477"/>
              <a:chOff x="4277840" y="1202724"/>
              <a:chExt cx="5836390" cy="898477"/>
            </a:xfrm>
          </p:grpSpPr>
          <p:sp>
            <p:nvSpPr>
              <p:cNvPr id="201" name="직사각형 200"/>
              <p:cNvSpPr/>
              <p:nvPr/>
            </p:nvSpPr>
            <p:spPr>
              <a:xfrm>
                <a:off x="5624575" y="1202724"/>
                <a:ext cx="3220994" cy="85673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pic>
            <p:nvPicPr>
              <p:cNvPr id="202" name="그림 201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19045" y="1280718"/>
                <a:ext cx="704601" cy="704601"/>
              </a:xfrm>
              <a:prstGeom prst="rect">
                <a:avLst/>
              </a:prstGeom>
            </p:spPr>
          </p:pic>
          <p:pic>
            <p:nvPicPr>
              <p:cNvPr id="203" name="그림 202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97787" y="1280718"/>
                <a:ext cx="704601" cy="704601"/>
              </a:xfrm>
              <a:prstGeom prst="rect">
                <a:avLst/>
              </a:prstGeom>
            </p:spPr>
          </p:pic>
          <p:pic>
            <p:nvPicPr>
              <p:cNvPr id="204" name="그림 203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76529" y="1280718"/>
                <a:ext cx="704601" cy="704601"/>
              </a:xfrm>
              <a:prstGeom prst="rect">
                <a:avLst/>
              </a:prstGeom>
            </p:spPr>
          </p:pic>
          <p:pic>
            <p:nvPicPr>
              <p:cNvPr id="205" name="그림 204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61907" y="1280718"/>
                <a:ext cx="704601" cy="704601"/>
              </a:xfrm>
              <a:prstGeom prst="rect">
                <a:avLst/>
              </a:prstGeom>
            </p:spPr>
          </p:pic>
          <p:sp>
            <p:nvSpPr>
              <p:cNvPr id="206" name="직사각형 205"/>
              <p:cNvSpPr/>
              <p:nvPr/>
            </p:nvSpPr>
            <p:spPr>
              <a:xfrm>
                <a:off x="9033670" y="1372478"/>
                <a:ext cx="1080560" cy="498157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dirty="0" smtClean="0">
                    <a:solidFill>
                      <a:schemeClr val="tx1"/>
                    </a:solidFill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보상 받기</a:t>
                </a:r>
                <a:endParaRPr lang="ko-KR" altLang="en-US" dirty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sp>
            <p:nvSpPr>
              <p:cNvPr id="207" name="직사각형 206"/>
              <p:cNvSpPr/>
              <p:nvPr/>
            </p:nvSpPr>
            <p:spPr>
              <a:xfrm>
                <a:off x="4277840" y="1202724"/>
                <a:ext cx="1302343" cy="85673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pic>
            <p:nvPicPr>
              <p:cNvPr id="208" name="그림 207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70331" y="1405635"/>
                <a:ext cx="432048" cy="432048"/>
              </a:xfrm>
              <a:prstGeom prst="rect">
                <a:avLst/>
              </a:prstGeom>
            </p:spPr>
          </p:pic>
          <p:sp>
            <p:nvSpPr>
              <p:cNvPr id="209" name="직사각형 208"/>
              <p:cNvSpPr/>
              <p:nvPr/>
            </p:nvSpPr>
            <p:spPr>
              <a:xfrm>
                <a:off x="4345193" y="1405533"/>
                <a:ext cx="910548" cy="43204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altLang="ko-KR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2,000</a:t>
                </a:r>
                <a:endParaRPr lang="ko-KR" alt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pic>
            <p:nvPicPr>
              <p:cNvPr id="210" name="그림 209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13725" y="1356516"/>
                <a:ext cx="530079" cy="530079"/>
              </a:xfrm>
              <a:prstGeom prst="rect">
                <a:avLst/>
              </a:prstGeom>
            </p:spPr>
          </p:pic>
          <p:pic>
            <p:nvPicPr>
              <p:cNvPr id="211" name="그림 210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78669" y="1346001"/>
                <a:ext cx="564929" cy="564929"/>
              </a:xfrm>
              <a:prstGeom prst="rect">
                <a:avLst/>
              </a:prstGeom>
            </p:spPr>
          </p:pic>
          <p:pic>
            <p:nvPicPr>
              <p:cNvPr id="212" name="그림 211"/>
              <p:cNvPicPr>
                <a:picLocks noChangeAspect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46780" y="1280718"/>
                <a:ext cx="706109" cy="706109"/>
              </a:xfrm>
              <a:prstGeom prst="rect">
                <a:avLst/>
              </a:prstGeom>
            </p:spPr>
          </p:pic>
          <p:grpSp>
            <p:nvGrpSpPr>
              <p:cNvPr id="213" name="그룹 212"/>
              <p:cNvGrpSpPr/>
              <p:nvPr/>
            </p:nvGrpSpPr>
            <p:grpSpPr>
              <a:xfrm>
                <a:off x="8208262" y="1346002"/>
                <a:ext cx="438542" cy="598884"/>
                <a:chOff x="7393623" y="-301045"/>
                <a:chExt cx="970708" cy="1489677"/>
              </a:xfrm>
            </p:grpSpPr>
            <p:pic>
              <p:nvPicPr>
                <p:cNvPr id="218" name="그림 217"/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393623" y="-290543"/>
                  <a:ext cx="970708" cy="1479175"/>
                </a:xfrm>
                <a:prstGeom prst="rect">
                  <a:avLst/>
                </a:prstGeom>
              </p:spPr>
            </p:pic>
            <p:pic>
              <p:nvPicPr>
                <p:cNvPr id="219" name="그림 218"/>
                <p:cNvPicPr>
                  <a:picLocks noChangeAspect="1"/>
                </p:cNvPicPr>
                <p:nvPr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447074" y="-301045"/>
                  <a:ext cx="863803" cy="1479170"/>
                </a:xfrm>
                <a:prstGeom prst="rect">
                  <a:avLst/>
                </a:prstGeom>
              </p:spPr>
            </p:pic>
          </p:grpSp>
          <p:sp>
            <p:nvSpPr>
              <p:cNvPr id="214" name="직사각형 213"/>
              <p:cNvSpPr/>
              <p:nvPr/>
            </p:nvSpPr>
            <p:spPr>
              <a:xfrm>
                <a:off x="5663273" y="1684528"/>
                <a:ext cx="807078" cy="4166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altLang="ko-KR" sz="1100" b="1" dirty="0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30,000</a:t>
                </a:r>
                <a:endParaRPr lang="ko-KR" altLang="en-US" sz="1100" b="1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sp>
            <p:nvSpPr>
              <p:cNvPr id="215" name="직사각형 214"/>
              <p:cNvSpPr/>
              <p:nvPr/>
            </p:nvSpPr>
            <p:spPr>
              <a:xfrm>
                <a:off x="6454577" y="1684528"/>
                <a:ext cx="807078" cy="4166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altLang="ko-KR" sz="1100" b="1" dirty="0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20</a:t>
                </a:r>
                <a:endParaRPr lang="ko-KR" altLang="en-US" sz="1100" b="1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sp>
            <p:nvSpPr>
              <p:cNvPr id="216" name="직사각형 215"/>
              <p:cNvSpPr/>
              <p:nvPr/>
            </p:nvSpPr>
            <p:spPr>
              <a:xfrm>
                <a:off x="7214950" y="1684528"/>
                <a:ext cx="807078" cy="4166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altLang="ko-KR" sz="1100" b="1" dirty="0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5</a:t>
                </a:r>
                <a:endParaRPr lang="ko-KR" altLang="en-US" sz="1100" b="1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sp>
            <p:nvSpPr>
              <p:cNvPr id="217" name="직사각형 216"/>
              <p:cNvSpPr/>
              <p:nvPr/>
            </p:nvSpPr>
            <p:spPr>
              <a:xfrm>
                <a:off x="7962227" y="1684528"/>
                <a:ext cx="885960" cy="4166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b="1" dirty="0" err="1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레어</a:t>
                </a:r>
                <a:r>
                  <a:rPr lang="ko-KR" altLang="en-US" sz="1100" b="1" dirty="0" smtClean="0">
                    <a:ln w="18415" cmpd="sng">
                      <a:noFill/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휴먼모음T" panose="02030504000101010101" pitchFamily="18" charset="-127"/>
                    <a:ea typeface="휴먼모음T" panose="02030504000101010101" pitchFamily="18" charset="-127"/>
                  </a:rPr>
                  <a:t> 부츠</a:t>
                </a:r>
                <a:endParaRPr lang="ko-KR" altLang="en-US" sz="1100" b="1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</p:grpSp>
        <p:grpSp>
          <p:nvGrpSpPr>
            <p:cNvPr id="220" name="그룹 219"/>
            <p:cNvGrpSpPr/>
            <p:nvPr/>
          </p:nvGrpSpPr>
          <p:grpSpPr>
            <a:xfrm>
              <a:off x="4277840" y="5935126"/>
              <a:ext cx="5836390" cy="303445"/>
              <a:chOff x="4277840" y="1202724"/>
              <a:chExt cx="5836390" cy="303445"/>
            </a:xfrm>
          </p:grpSpPr>
          <p:sp>
            <p:nvSpPr>
              <p:cNvPr id="221" name="직사각형 220"/>
              <p:cNvSpPr/>
              <p:nvPr/>
            </p:nvSpPr>
            <p:spPr>
              <a:xfrm>
                <a:off x="5624575" y="1202724"/>
                <a:ext cx="3220994" cy="30344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pic>
            <p:nvPicPr>
              <p:cNvPr id="222" name="그림 221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9312"/>
              <a:stretch/>
            </p:blipFill>
            <p:spPr>
              <a:xfrm>
                <a:off x="5719045" y="1280719"/>
                <a:ext cx="704601" cy="216229"/>
              </a:xfrm>
              <a:prstGeom prst="rect">
                <a:avLst/>
              </a:prstGeom>
            </p:spPr>
          </p:pic>
          <p:pic>
            <p:nvPicPr>
              <p:cNvPr id="223" name="그림 222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9987"/>
              <a:stretch/>
            </p:blipFill>
            <p:spPr>
              <a:xfrm>
                <a:off x="6497787" y="1280719"/>
                <a:ext cx="704601" cy="211468"/>
              </a:xfrm>
              <a:prstGeom prst="rect">
                <a:avLst/>
              </a:prstGeom>
            </p:spPr>
          </p:pic>
          <p:pic>
            <p:nvPicPr>
              <p:cNvPr id="224" name="그림 223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8635"/>
              <a:stretch/>
            </p:blipFill>
            <p:spPr>
              <a:xfrm>
                <a:off x="7276529" y="1280718"/>
                <a:ext cx="704601" cy="220993"/>
              </a:xfrm>
              <a:prstGeom prst="rect">
                <a:avLst/>
              </a:prstGeom>
            </p:spPr>
          </p:pic>
          <p:pic>
            <p:nvPicPr>
              <p:cNvPr id="225" name="그림 224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9311"/>
              <a:stretch/>
            </p:blipFill>
            <p:spPr>
              <a:xfrm>
                <a:off x="8061907" y="1280719"/>
                <a:ext cx="704601" cy="216230"/>
              </a:xfrm>
              <a:prstGeom prst="rect">
                <a:avLst/>
              </a:prstGeom>
            </p:spPr>
          </p:pic>
          <p:sp>
            <p:nvSpPr>
              <p:cNvPr id="226" name="직사각형 225"/>
              <p:cNvSpPr/>
              <p:nvPr/>
            </p:nvSpPr>
            <p:spPr>
              <a:xfrm>
                <a:off x="9033670" y="1372478"/>
                <a:ext cx="1080560" cy="125291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endParaRPr>
              </a:p>
            </p:txBody>
          </p:sp>
          <p:sp>
            <p:nvSpPr>
              <p:cNvPr id="227" name="직사각형 226"/>
              <p:cNvSpPr/>
              <p:nvPr/>
            </p:nvSpPr>
            <p:spPr>
              <a:xfrm>
                <a:off x="4277840" y="1202724"/>
                <a:ext cx="1302343" cy="29898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pic>
            <p:nvPicPr>
              <p:cNvPr id="230" name="그림 229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4406"/>
              <a:stretch/>
            </p:blipFill>
            <p:spPr>
              <a:xfrm>
                <a:off x="5813725" y="1356517"/>
                <a:ext cx="530079" cy="135669"/>
              </a:xfrm>
              <a:prstGeom prst="rect">
                <a:avLst/>
              </a:prstGeom>
            </p:spPr>
          </p:pic>
          <p:pic>
            <p:nvPicPr>
              <p:cNvPr id="231" name="그림 230"/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5809"/>
              <a:stretch/>
            </p:blipFill>
            <p:spPr>
              <a:xfrm>
                <a:off x="6578669" y="1346002"/>
                <a:ext cx="564929" cy="136660"/>
              </a:xfrm>
              <a:prstGeom prst="rect">
                <a:avLst/>
              </a:prstGeom>
            </p:spPr>
          </p:pic>
          <p:pic>
            <p:nvPicPr>
              <p:cNvPr id="232" name="그림 231"/>
              <p:cNvPicPr>
                <a:picLocks noChangeAspect="1"/>
              </p:cNvPicPr>
              <p:nvPr/>
            </p:nvPicPr>
            <p:blipFill rotWithShape="1"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1401"/>
              <a:stretch/>
            </p:blipFill>
            <p:spPr>
              <a:xfrm>
                <a:off x="7246780" y="1280719"/>
                <a:ext cx="706109" cy="201942"/>
              </a:xfrm>
              <a:prstGeom prst="rect">
                <a:avLst/>
              </a:prstGeom>
            </p:spPr>
          </p:pic>
          <p:grpSp>
            <p:nvGrpSpPr>
              <p:cNvPr id="233" name="그룹 232"/>
              <p:cNvGrpSpPr/>
              <p:nvPr/>
            </p:nvGrpSpPr>
            <p:grpSpPr>
              <a:xfrm>
                <a:off x="8208262" y="1346002"/>
                <a:ext cx="438542" cy="146185"/>
                <a:chOff x="7393623" y="-301045"/>
                <a:chExt cx="970708" cy="363623"/>
              </a:xfrm>
            </p:grpSpPr>
            <p:pic>
              <p:nvPicPr>
                <p:cNvPr id="238" name="그림 237"/>
                <p:cNvPicPr>
                  <a:picLocks noChangeAspect="1"/>
                </p:cNvPicPr>
                <p:nvPr/>
              </p:nvPicPr>
              <p:blipFill rotWithShape="1">
                <a:blip r:embed="rId2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b="76127"/>
                <a:stretch/>
              </p:blipFill>
              <p:spPr>
                <a:xfrm>
                  <a:off x="7393623" y="-290541"/>
                  <a:ext cx="970708" cy="353119"/>
                </a:xfrm>
                <a:prstGeom prst="rect">
                  <a:avLst/>
                </a:prstGeom>
              </p:spPr>
            </p:pic>
            <p:pic>
              <p:nvPicPr>
                <p:cNvPr id="239" name="그림 238"/>
                <p:cNvPicPr>
                  <a:picLocks noChangeAspect="1"/>
                </p:cNvPicPr>
                <p:nvPr/>
              </p:nvPicPr>
              <p:blipFill rotWithShape="1"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b="77019"/>
                <a:stretch/>
              </p:blipFill>
              <p:spPr>
                <a:xfrm>
                  <a:off x="7447074" y="-301045"/>
                  <a:ext cx="863803" cy="339929"/>
                </a:xfrm>
                <a:prstGeom prst="rect">
                  <a:avLst/>
                </a:prstGeom>
              </p:spPr>
            </p:pic>
          </p:grpSp>
        </p:grpSp>
        <p:pic>
          <p:nvPicPr>
            <p:cNvPr id="240" name="Picture 2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9124154" y="1173984"/>
              <a:ext cx="933656" cy="8551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05929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95</Words>
  <Application>Microsoft Office PowerPoint</Application>
  <PresentationFormat>와이드스크린</PresentationFormat>
  <Paragraphs>52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맑은 고딕</vt:lpstr>
      <vt:lpstr>휴먼모음T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Joongwon</dc:creator>
  <cp:lastModifiedBy>Joongwon</cp:lastModifiedBy>
  <cp:revision>12</cp:revision>
  <dcterms:created xsi:type="dcterms:W3CDTF">2016-06-01T05:58:40Z</dcterms:created>
  <dcterms:modified xsi:type="dcterms:W3CDTF">2016-06-01T09:29:53Z</dcterms:modified>
</cp:coreProperties>
</file>