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1" r:id="rId5"/>
    <p:sldId id="269" r:id="rId6"/>
    <p:sldId id="264" r:id="rId7"/>
    <p:sldId id="265" r:id="rId8"/>
    <p:sldId id="257" r:id="rId9"/>
    <p:sldId id="270" r:id="rId10"/>
    <p:sldId id="259" r:id="rId11"/>
    <p:sldId id="260" r:id="rId12"/>
    <p:sldId id="262" r:id="rId13"/>
    <p:sldId id="261" r:id="rId14"/>
    <p:sldId id="268" r:id="rId15"/>
    <p:sldId id="263" r:id="rId16"/>
    <p:sldId id="258" r:id="rId17"/>
    <p:sldId id="266" r:id="rId18"/>
    <p:sldId id="272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A928-2EAA-48DA-92C9-B62ED481E8DD}" type="datetimeFigureOut">
              <a:rPr lang="ko-KR" altLang="en-US" smtClean="0"/>
              <a:t>2016-09-23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F19C-9847-43CE-9A49-56C7152E78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92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A928-2EAA-48DA-92C9-B62ED481E8DD}" type="datetimeFigureOut">
              <a:rPr lang="ko-KR" altLang="en-US" smtClean="0"/>
              <a:t>2016-09-23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F19C-9847-43CE-9A49-56C7152E78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52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A928-2EAA-48DA-92C9-B62ED481E8DD}" type="datetimeFigureOut">
              <a:rPr lang="ko-KR" altLang="en-US" smtClean="0"/>
              <a:t>2016-09-23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F19C-9847-43CE-9A49-56C7152E78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74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A928-2EAA-48DA-92C9-B62ED481E8DD}" type="datetimeFigureOut">
              <a:rPr lang="ko-KR" altLang="en-US" smtClean="0"/>
              <a:t>2016-09-23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F19C-9847-43CE-9A49-56C7152E78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83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A928-2EAA-48DA-92C9-B62ED481E8DD}" type="datetimeFigureOut">
              <a:rPr lang="ko-KR" altLang="en-US" smtClean="0"/>
              <a:t>2016-09-23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F19C-9847-43CE-9A49-56C7152E78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042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A928-2EAA-48DA-92C9-B62ED481E8DD}" type="datetimeFigureOut">
              <a:rPr lang="ko-KR" altLang="en-US" smtClean="0"/>
              <a:t>2016-09-23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F19C-9847-43CE-9A49-56C7152E78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13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A928-2EAA-48DA-92C9-B62ED481E8DD}" type="datetimeFigureOut">
              <a:rPr lang="ko-KR" altLang="en-US" smtClean="0"/>
              <a:t>2016-09-23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F19C-9847-43CE-9A49-56C7152E78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56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A928-2EAA-48DA-92C9-B62ED481E8DD}" type="datetimeFigureOut">
              <a:rPr lang="ko-KR" altLang="en-US" smtClean="0"/>
              <a:t>2016-09-23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F19C-9847-43CE-9A49-56C7152E78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948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A928-2EAA-48DA-92C9-B62ED481E8DD}" type="datetimeFigureOut">
              <a:rPr lang="ko-KR" altLang="en-US" smtClean="0"/>
              <a:t>2016-09-23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F19C-9847-43CE-9A49-56C7152E78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02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A928-2EAA-48DA-92C9-B62ED481E8DD}" type="datetimeFigureOut">
              <a:rPr lang="ko-KR" altLang="en-US" smtClean="0"/>
              <a:t>2016-09-23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F19C-9847-43CE-9A49-56C7152E78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83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A928-2EAA-48DA-92C9-B62ED481E8DD}" type="datetimeFigureOut">
              <a:rPr lang="ko-KR" altLang="en-US" smtClean="0"/>
              <a:t>2016-09-23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F19C-9847-43CE-9A49-56C7152E78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41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FA928-2EAA-48DA-92C9-B62ED481E8DD}" type="datetimeFigureOut">
              <a:rPr lang="ko-KR" altLang="en-US" smtClean="0"/>
              <a:t>2016-09-23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EF19C-9847-43CE-9A49-56C7152E78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82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2.PNG"/><Relationship Id="rId7" Type="http://schemas.openxmlformats.org/officeDocument/2006/relationships/image" Target="../media/image1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43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3.png"/><Relationship Id="rId7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10" Type="http://schemas.openxmlformats.org/officeDocument/2006/relationships/image" Target="../media/image11.png"/><Relationship Id="rId4" Type="http://schemas.openxmlformats.org/officeDocument/2006/relationships/image" Target="../media/image27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7.png"/><Relationship Id="rId7" Type="http://schemas.openxmlformats.org/officeDocument/2006/relationships/image" Target="../media/image2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8.png"/><Relationship Id="rId4" Type="http://schemas.openxmlformats.org/officeDocument/2006/relationships/image" Target="../media/image4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399607"/>
            <a:ext cx="10078091" cy="6036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8651" y="4286827"/>
            <a:ext cx="26593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잼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x6,000 </a:t>
            </a:r>
            <a:r>
              <a:rPr lang="ko-KR" altLang="en-US" sz="1500" b="1" i="1" dirty="0" smtClean="0">
                <a:solidFill>
                  <a:schemeClr val="bg1">
                    <a:lumMod val="95000"/>
                  </a:schemeClr>
                </a:solidFill>
              </a:rPr>
              <a:t>지급</a:t>
            </a:r>
            <a:endParaRPr lang="en-US" altLang="ko-KR" sz="1500" b="1" i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9375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5307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55,000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63614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110,000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3440" y="1108075"/>
            <a:ext cx="295101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매출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1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위 기념 잼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2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배 패키지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87" y="2862383"/>
            <a:ext cx="1205726" cy="12057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863714" y="4286827"/>
            <a:ext cx="26593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잼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x10,000 </a:t>
            </a:r>
            <a:r>
              <a:rPr lang="ko-KR" altLang="en-US" sz="1500" b="1" i="1" dirty="0" smtClean="0">
                <a:solidFill>
                  <a:schemeClr val="bg1">
                    <a:lumMod val="95000"/>
                  </a:schemeClr>
                </a:solidFill>
              </a:rPr>
              <a:t>지급</a:t>
            </a:r>
            <a:endParaRPr lang="en-US" altLang="ko-KR" sz="1500" b="1" i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18" y="2862383"/>
            <a:ext cx="1205726" cy="120572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828777" y="4286827"/>
            <a:ext cx="26593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잼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x20,000 </a:t>
            </a:r>
            <a:r>
              <a:rPr lang="ko-KR" altLang="en-US" sz="1500" b="1" i="1" dirty="0" smtClean="0">
                <a:solidFill>
                  <a:schemeClr val="bg1">
                    <a:lumMod val="95000"/>
                  </a:schemeClr>
                </a:solidFill>
              </a:rPr>
              <a:t>지급</a:t>
            </a:r>
            <a:endParaRPr lang="en-US" altLang="ko-KR" sz="1500" b="1" i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2641649"/>
            <a:ext cx="1426460" cy="1426460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982" y="2862383"/>
            <a:ext cx="1205726" cy="1205726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3576289" y="2553574"/>
            <a:ext cx="837546" cy="837546"/>
            <a:chOff x="3576289" y="2277349"/>
            <a:chExt cx="837546" cy="837546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289" y="2277349"/>
              <a:ext cx="837546" cy="837546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3576289" y="2496067"/>
              <a:ext cx="837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C00000"/>
                  </a:solidFill>
                </a:rPr>
                <a:t>x2</a:t>
              </a:r>
              <a:r>
                <a:rPr lang="ko-KR" altLang="en-US" sz="2000" b="1" dirty="0" smtClean="0">
                  <a:solidFill>
                    <a:srgbClr val="C00000"/>
                  </a:solidFill>
                </a:rPr>
                <a:t>배</a:t>
              </a:r>
              <a:endParaRPr lang="en-US" altLang="ko-KR" sz="2000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6559726" y="2553574"/>
            <a:ext cx="837546" cy="837546"/>
            <a:chOff x="3576289" y="2277349"/>
            <a:chExt cx="837546" cy="837546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289" y="2277349"/>
              <a:ext cx="837546" cy="83754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3576289" y="2496067"/>
              <a:ext cx="837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C00000"/>
                  </a:solidFill>
                </a:rPr>
                <a:t>x2</a:t>
              </a:r>
              <a:r>
                <a:rPr lang="ko-KR" altLang="en-US" sz="2000" b="1" dirty="0" smtClean="0">
                  <a:solidFill>
                    <a:srgbClr val="C00000"/>
                  </a:solidFill>
                </a:rPr>
                <a:t>배</a:t>
              </a:r>
              <a:endParaRPr lang="en-US" altLang="ko-KR" sz="2000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9512454" y="2553574"/>
            <a:ext cx="837546" cy="837546"/>
            <a:chOff x="3576289" y="2277349"/>
            <a:chExt cx="837546" cy="837546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289" y="2277349"/>
              <a:ext cx="837546" cy="837546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3576289" y="2496067"/>
              <a:ext cx="837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C00000"/>
                  </a:solidFill>
                </a:rPr>
                <a:t>x2</a:t>
              </a:r>
              <a:r>
                <a:rPr lang="ko-KR" altLang="en-US" sz="2000" b="1" dirty="0" smtClean="0">
                  <a:solidFill>
                    <a:srgbClr val="C00000"/>
                  </a:solidFill>
                </a:rPr>
                <a:t>배</a:t>
              </a:r>
              <a:endParaRPr lang="en-US" altLang="ko-KR" sz="2000" b="1" dirty="0" smtClean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147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" y="884233"/>
            <a:ext cx="2946783" cy="51546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7" y="884233"/>
            <a:ext cx="2946783" cy="51546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90" y="884233"/>
            <a:ext cx="2946783" cy="51546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83" y="884233"/>
            <a:ext cx="2946783" cy="5154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404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불멸 무기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04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rgbClr val="C00000"/>
                </a:solidFill>
              </a:rPr>
              <a:t>불멸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무기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10,000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4369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7097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불멸 </a:t>
            </a:r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방어구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7097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>
                <a:solidFill>
                  <a:srgbClr val="C00000"/>
                </a:solidFill>
              </a:rPr>
              <a:t>불멸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30,000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2062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55,000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4790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불멸 </a:t>
            </a:r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방어구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4790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>
                <a:solidFill>
                  <a:srgbClr val="C00000"/>
                </a:solidFill>
              </a:rPr>
              <a:t>불멸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방어구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50,000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9755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110,000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2483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불멸 장신구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2483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>
                <a:solidFill>
                  <a:srgbClr val="C00000"/>
                </a:solidFill>
              </a:rPr>
              <a:t>불멸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장신구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x2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20,000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07448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55,000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0" y="2544699"/>
            <a:ext cx="1133758" cy="172763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0" y="2544699"/>
            <a:ext cx="1133758" cy="172763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29" y="2942968"/>
            <a:ext cx="1105810" cy="110581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97" y="2544699"/>
            <a:ext cx="1133758" cy="172763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97" y="2557535"/>
            <a:ext cx="1133758" cy="1727631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336" y="2942968"/>
            <a:ext cx="1105810" cy="110581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83" y="2544699"/>
            <a:ext cx="1133758" cy="1727631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83" y="2544699"/>
            <a:ext cx="1133758" cy="1727631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22" y="2942968"/>
            <a:ext cx="1105810" cy="110581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563" y="2544699"/>
            <a:ext cx="1133758" cy="1727631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563" y="2544699"/>
            <a:ext cx="1133758" cy="1727631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502" y="2942968"/>
            <a:ext cx="1105810" cy="1105810"/>
          </a:xfrm>
          <a:prstGeom prst="rect">
            <a:avLst/>
          </a:prstGeom>
        </p:spPr>
      </p:pic>
      <p:sp>
        <p:nvSpPr>
          <p:cNvPr id="37" name="덧셈 기호 36"/>
          <p:cNvSpPr/>
          <p:nvPr/>
        </p:nvSpPr>
        <p:spPr>
          <a:xfrm>
            <a:off x="1513985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덧셈 기호 37"/>
          <p:cNvSpPr/>
          <p:nvPr/>
        </p:nvSpPr>
        <p:spPr>
          <a:xfrm>
            <a:off x="4580488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덧셈 기호 38"/>
          <p:cNvSpPr/>
          <p:nvPr/>
        </p:nvSpPr>
        <p:spPr>
          <a:xfrm>
            <a:off x="7574791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덧셈 기호 39"/>
          <p:cNvSpPr/>
          <p:nvPr/>
        </p:nvSpPr>
        <p:spPr>
          <a:xfrm>
            <a:off x="10651052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427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" y="884233"/>
            <a:ext cx="2946783" cy="51546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7" y="884233"/>
            <a:ext cx="2946783" cy="51546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90" y="884233"/>
            <a:ext cx="2946783" cy="51546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83" y="884233"/>
            <a:ext cx="2946783" cy="5154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404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영웅 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[NOX]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무기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04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>
                <a:solidFill>
                  <a:srgbClr val="00B0F0"/>
                </a:solidFill>
              </a:rPr>
              <a:t>[NOX]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무기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2,500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4369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7097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영웅 </a:t>
            </a:r>
            <a:r>
              <a:rPr lang="en-US" altLang="ko-KR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[NOX] </a:t>
            </a:r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방어구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7097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>
                <a:solidFill>
                  <a:schemeClr val="bg1"/>
                </a:solidFill>
              </a:rPr>
              <a:t> </a:t>
            </a:r>
            <a:r>
              <a:rPr lang="en-US" altLang="ko-KR" sz="1500" b="1" i="1" dirty="0">
                <a:solidFill>
                  <a:srgbClr val="00B0F0"/>
                </a:solidFill>
              </a:rPr>
              <a:t>[NOX]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75,000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2062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55,000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4790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영웅 </a:t>
            </a:r>
            <a:r>
              <a:rPr lang="en-US" altLang="ko-KR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[NOX] </a:t>
            </a:r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방어구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4790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>
                <a:solidFill>
                  <a:schemeClr val="bg1"/>
                </a:solidFill>
              </a:rPr>
              <a:t> </a:t>
            </a:r>
            <a:r>
              <a:rPr lang="en-US" altLang="ko-KR" sz="1500" b="1" i="1" dirty="0">
                <a:solidFill>
                  <a:srgbClr val="00B0F0"/>
                </a:solidFill>
              </a:rPr>
              <a:t>[NOX]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장신구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12,500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9755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110,000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2483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영웅 </a:t>
            </a:r>
            <a:r>
              <a:rPr lang="en-US" altLang="ko-KR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[NOX]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장신구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2483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>
                <a:solidFill>
                  <a:schemeClr val="bg1"/>
                </a:solidFill>
              </a:rPr>
              <a:t> </a:t>
            </a:r>
            <a:r>
              <a:rPr lang="en-US" altLang="ko-KR" sz="1500" b="1" i="1" dirty="0">
                <a:solidFill>
                  <a:srgbClr val="00B0F0"/>
                </a:solidFill>
              </a:rPr>
              <a:t>[NOX]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장신구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x2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5,000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07448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0" y="2544699"/>
            <a:ext cx="1133758" cy="172763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8" y="2544699"/>
            <a:ext cx="1133758" cy="172763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29" y="2942968"/>
            <a:ext cx="1105810" cy="110581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97" y="2544699"/>
            <a:ext cx="1133758" cy="172763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65" y="2544699"/>
            <a:ext cx="1133758" cy="1727631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336" y="2942968"/>
            <a:ext cx="1105810" cy="110581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3595351" y="2544699"/>
            <a:ext cx="1143590" cy="1727631"/>
            <a:chOff x="3595351" y="2544699"/>
            <a:chExt cx="1143590" cy="1727631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8" cy="1727631"/>
            </a:xfrm>
            <a:prstGeom prst="rect">
              <a:avLst/>
            </a:prstGeom>
          </p:spPr>
        </p:pic>
      </p:grpSp>
      <p:pic>
        <p:nvPicPr>
          <p:cNvPr id="33" name="그림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22" y="2942968"/>
            <a:ext cx="1105810" cy="110581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563" y="2544699"/>
            <a:ext cx="1133758" cy="1727631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731" y="2544699"/>
            <a:ext cx="1133758" cy="1727631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502" y="2942968"/>
            <a:ext cx="1105810" cy="1105810"/>
          </a:xfrm>
          <a:prstGeom prst="rect">
            <a:avLst/>
          </a:prstGeom>
        </p:spPr>
      </p:pic>
      <p:sp>
        <p:nvSpPr>
          <p:cNvPr id="37" name="덧셈 기호 36"/>
          <p:cNvSpPr/>
          <p:nvPr/>
        </p:nvSpPr>
        <p:spPr>
          <a:xfrm>
            <a:off x="1513985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덧셈 기호 37"/>
          <p:cNvSpPr/>
          <p:nvPr/>
        </p:nvSpPr>
        <p:spPr>
          <a:xfrm>
            <a:off x="4580488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덧셈 기호 38"/>
          <p:cNvSpPr/>
          <p:nvPr/>
        </p:nvSpPr>
        <p:spPr>
          <a:xfrm>
            <a:off x="7574791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덧셈 기호 39"/>
          <p:cNvSpPr/>
          <p:nvPr/>
        </p:nvSpPr>
        <p:spPr>
          <a:xfrm>
            <a:off x="10651052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1007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" y="884233"/>
            <a:ext cx="2946783" cy="51546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7" y="884233"/>
            <a:ext cx="2946783" cy="51546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90" y="884233"/>
            <a:ext cx="2946783" cy="51546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83" y="884233"/>
            <a:ext cx="2946783" cy="5154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404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전설 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[NOX]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무기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04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accent2"/>
                </a:solidFill>
              </a:rPr>
              <a:t>전설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rgbClr val="00B0F0"/>
                </a:solidFill>
              </a:rPr>
              <a:t>[NOX]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무기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5,000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4369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7097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전설 </a:t>
            </a:r>
            <a:r>
              <a:rPr lang="en-US" altLang="ko-KR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[NOX] </a:t>
            </a:r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방어구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7097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>
                <a:solidFill>
                  <a:schemeClr val="accent2"/>
                </a:solidFill>
              </a:rPr>
              <a:t>전설</a:t>
            </a:r>
            <a:r>
              <a:rPr lang="ko-KR" altLang="en-US" sz="1500" b="1" i="1" dirty="0">
                <a:solidFill>
                  <a:schemeClr val="bg1"/>
                </a:solidFill>
              </a:rPr>
              <a:t> </a:t>
            </a:r>
            <a:r>
              <a:rPr lang="en-US" altLang="ko-KR" sz="1500" b="1" i="1" dirty="0">
                <a:solidFill>
                  <a:srgbClr val="00B0F0"/>
                </a:solidFill>
              </a:rPr>
              <a:t>[NOX]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15,000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2062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55,000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4790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전설 </a:t>
            </a:r>
            <a:r>
              <a:rPr lang="en-US" altLang="ko-KR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[NOX] </a:t>
            </a:r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방어구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4790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>
                <a:solidFill>
                  <a:schemeClr val="accent2"/>
                </a:solidFill>
              </a:rPr>
              <a:t>전설</a:t>
            </a:r>
            <a:r>
              <a:rPr lang="ko-KR" altLang="en-US" sz="1500" b="1" i="1" dirty="0">
                <a:solidFill>
                  <a:schemeClr val="bg1"/>
                </a:solidFill>
              </a:rPr>
              <a:t> </a:t>
            </a:r>
            <a:r>
              <a:rPr lang="en-US" altLang="ko-KR" sz="1500" b="1" i="1" dirty="0">
                <a:solidFill>
                  <a:srgbClr val="00B0F0"/>
                </a:solidFill>
              </a:rPr>
              <a:t>[NOX]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장신구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25,000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9755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110,000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2483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전설 </a:t>
            </a:r>
            <a:r>
              <a:rPr lang="en-US" altLang="ko-KR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[NOX]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장신구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2483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>
                <a:solidFill>
                  <a:schemeClr val="accent2"/>
                </a:solidFill>
              </a:rPr>
              <a:t>전설</a:t>
            </a:r>
            <a:r>
              <a:rPr lang="ko-KR" altLang="en-US" sz="1500" b="1" i="1" dirty="0">
                <a:solidFill>
                  <a:schemeClr val="bg1"/>
                </a:solidFill>
              </a:rPr>
              <a:t> </a:t>
            </a:r>
            <a:r>
              <a:rPr lang="en-US" altLang="ko-KR" sz="1500" b="1" i="1" dirty="0">
                <a:solidFill>
                  <a:srgbClr val="00B0F0"/>
                </a:solidFill>
              </a:rPr>
              <a:t>[NOX]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장신구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x2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10,000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07448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87490" y="2544699"/>
            <a:ext cx="1133758" cy="1727632"/>
            <a:chOff x="587490" y="2544699"/>
            <a:chExt cx="1133758" cy="1727632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90" y="2544699"/>
              <a:ext cx="1133758" cy="1727632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90" y="2544699"/>
              <a:ext cx="1133758" cy="1727632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29" y="2942968"/>
            <a:ext cx="1105810" cy="110581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97" y="2544699"/>
            <a:ext cx="1133758" cy="172763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97" y="2544699"/>
            <a:ext cx="1133758" cy="1727631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336" y="2942968"/>
            <a:ext cx="1105810" cy="110581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3605183" y="2544699"/>
            <a:ext cx="1133758" cy="1727632"/>
            <a:chOff x="3605183" y="2544699"/>
            <a:chExt cx="1133758" cy="1727632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2"/>
            </a:xfrm>
            <a:prstGeom prst="rect">
              <a:avLst/>
            </a:prstGeom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</p:grpSp>
      <p:pic>
        <p:nvPicPr>
          <p:cNvPr id="33" name="그림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22" y="2942968"/>
            <a:ext cx="1105810" cy="1105810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9645563" y="2544699"/>
            <a:ext cx="1133758" cy="1727632"/>
            <a:chOff x="9645563" y="2544699"/>
            <a:chExt cx="1133758" cy="1727632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563" y="2544699"/>
              <a:ext cx="1133758" cy="1727632"/>
            </a:xfrm>
            <a:prstGeom prst="rect">
              <a:avLst/>
            </a:prstGeom>
          </p:spPr>
        </p:pic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563" y="2544699"/>
              <a:ext cx="1133758" cy="1727631"/>
            </a:xfrm>
            <a:prstGeom prst="rect">
              <a:avLst/>
            </a:prstGeom>
          </p:spPr>
        </p:pic>
      </p:grpSp>
      <p:pic>
        <p:nvPicPr>
          <p:cNvPr id="36" name="그림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502" y="2942968"/>
            <a:ext cx="1105810" cy="1105810"/>
          </a:xfrm>
          <a:prstGeom prst="rect">
            <a:avLst/>
          </a:prstGeom>
        </p:spPr>
      </p:pic>
      <p:sp>
        <p:nvSpPr>
          <p:cNvPr id="37" name="덧셈 기호 36"/>
          <p:cNvSpPr/>
          <p:nvPr/>
        </p:nvSpPr>
        <p:spPr>
          <a:xfrm>
            <a:off x="1513985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덧셈 기호 37"/>
          <p:cNvSpPr/>
          <p:nvPr/>
        </p:nvSpPr>
        <p:spPr>
          <a:xfrm>
            <a:off x="4580488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덧셈 기호 38"/>
          <p:cNvSpPr/>
          <p:nvPr/>
        </p:nvSpPr>
        <p:spPr>
          <a:xfrm>
            <a:off x="7574791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덧셈 기호 39"/>
          <p:cNvSpPr/>
          <p:nvPr/>
        </p:nvSpPr>
        <p:spPr>
          <a:xfrm>
            <a:off x="10651052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106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" y="884233"/>
            <a:ext cx="2946783" cy="51546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7" y="884233"/>
            <a:ext cx="2946783" cy="51546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90" y="884233"/>
            <a:ext cx="2946783" cy="51546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83" y="884233"/>
            <a:ext cx="2946783" cy="5154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404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불멸 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[NOX]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무기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04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rgbClr val="C00000"/>
                </a:solidFill>
              </a:rPr>
              <a:t>불멸 </a:t>
            </a:r>
            <a:r>
              <a:rPr lang="en-US" altLang="ko-KR" sz="1500" b="1" i="1" dirty="0" smtClean="0">
                <a:solidFill>
                  <a:srgbClr val="00B0F0"/>
                </a:solidFill>
              </a:rPr>
              <a:t>[NOX]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무기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10,000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4369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7097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불멸 </a:t>
            </a:r>
            <a:r>
              <a:rPr lang="en-US" altLang="ko-KR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[NOX] </a:t>
            </a:r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방어구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7097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>
                <a:solidFill>
                  <a:srgbClr val="C00000"/>
                </a:solidFill>
              </a:rPr>
              <a:t>불멸 </a:t>
            </a:r>
            <a:r>
              <a:rPr lang="en-US" altLang="ko-KR" sz="1500" b="1" i="1" dirty="0">
                <a:solidFill>
                  <a:srgbClr val="00B0F0"/>
                </a:solidFill>
              </a:rPr>
              <a:t>[NOX]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30,000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2062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55,000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4790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불멸 </a:t>
            </a:r>
            <a:r>
              <a:rPr lang="en-US" altLang="ko-KR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[NOX] </a:t>
            </a:r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방어구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4790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>
                <a:solidFill>
                  <a:srgbClr val="C00000"/>
                </a:solidFill>
              </a:rPr>
              <a:t>불멸 </a:t>
            </a:r>
            <a:r>
              <a:rPr lang="en-US" altLang="ko-KR" sz="1500" b="1" i="1" dirty="0">
                <a:solidFill>
                  <a:srgbClr val="00B0F0"/>
                </a:solidFill>
              </a:rPr>
              <a:t>[NOX]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50,000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9755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110,000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2483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불멸 </a:t>
            </a:r>
            <a:r>
              <a:rPr lang="en-US" altLang="ko-KR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[NOX]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장신구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2483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>
                <a:solidFill>
                  <a:srgbClr val="C00000"/>
                </a:solidFill>
              </a:rPr>
              <a:t>불멸 </a:t>
            </a:r>
            <a:r>
              <a:rPr lang="en-US" altLang="ko-KR" sz="1500" b="1" i="1" dirty="0">
                <a:solidFill>
                  <a:srgbClr val="00B0F0"/>
                </a:solidFill>
              </a:rPr>
              <a:t>[NOX]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장신구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x2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20,000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07448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0" y="2544699"/>
            <a:ext cx="1133758" cy="172763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6" y="2544699"/>
            <a:ext cx="1133758" cy="172763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29" y="2942968"/>
            <a:ext cx="1105810" cy="110581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97" y="2544699"/>
            <a:ext cx="1133758" cy="172763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33" y="2544699"/>
            <a:ext cx="1133758" cy="1727631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336" y="2942968"/>
            <a:ext cx="1105810" cy="110581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83" y="2544699"/>
            <a:ext cx="1133758" cy="1727631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519" y="2544699"/>
            <a:ext cx="1133758" cy="1727631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22" y="2942968"/>
            <a:ext cx="1105810" cy="110581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563" y="2544699"/>
            <a:ext cx="1133758" cy="1727631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899" y="2544699"/>
            <a:ext cx="1133758" cy="1727631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502" y="2942968"/>
            <a:ext cx="1105810" cy="1105810"/>
          </a:xfrm>
          <a:prstGeom prst="rect">
            <a:avLst/>
          </a:prstGeom>
        </p:spPr>
      </p:pic>
      <p:sp>
        <p:nvSpPr>
          <p:cNvPr id="37" name="덧셈 기호 36"/>
          <p:cNvSpPr/>
          <p:nvPr/>
        </p:nvSpPr>
        <p:spPr>
          <a:xfrm>
            <a:off x="1513985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덧셈 기호 37"/>
          <p:cNvSpPr/>
          <p:nvPr/>
        </p:nvSpPr>
        <p:spPr>
          <a:xfrm>
            <a:off x="4580488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덧셈 기호 38"/>
          <p:cNvSpPr/>
          <p:nvPr/>
        </p:nvSpPr>
        <p:spPr>
          <a:xfrm>
            <a:off x="7574791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덧셈 기호 39"/>
          <p:cNvSpPr/>
          <p:nvPr/>
        </p:nvSpPr>
        <p:spPr>
          <a:xfrm>
            <a:off x="10651052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215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7" y="884233"/>
            <a:ext cx="2946783" cy="51546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07097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룬스톤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선택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grpSp>
        <p:nvGrpSpPr>
          <p:cNvPr id="52" name="그룹 51"/>
          <p:cNvGrpSpPr/>
          <p:nvPr/>
        </p:nvGrpSpPr>
        <p:grpSpPr>
          <a:xfrm rot="900000">
            <a:off x="4533405" y="2698675"/>
            <a:ext cx="1143590" cy="1727631"/>
            <a:chOff x="577658" y="2544699"/>
            <a:chExt cx="1143590" cy="1727631"/>
          </a:xfrm>
        </p:grpSpPr>
        <p:grpSp>
          <p:nvGrpSpPr>
            <p:cNvPr id="53" name="그룹 52"/>
            <p:cNvGrpSpPr/>
            <p:nvPr/>
          </p:nvGrpSpPr>
          <p:grpSpPr>
            <a:xfrm>
              <a:off x="577658" y="2544699"/>
              <a:ext cx="1143590" cy="1727631"/>
              <a:chOff x="577658" y="2544699"/>
              <a:chExt cx="1143590" cy="1727631"/>
            </a:xfrm>
          </p:grpSpPr>
          <p:pic>
            <p:nvPicPr>
              <p:cNvPr id="55" name="그림 5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490" y="2544699"/>
                <a:ext cx="1133758" cy="1727631"/>
              </a:xfrm>
              <a:prstGeom prst="rect">
                <a:avLst/>
              </a:prstGeom>
            </p:spPr>
          </p:pic>
          <p:pic>
            <p:nvPicPr>
              <p:cNvPr id="56" name="그림 5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658" y="2544699"/>
                <a:ext cx="1133758" cy="1727631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587489" y="3840484"/>
              <a:ext cx="1123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i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선택권</a:t>
              </a:r>
              <a:endParaRPr lang="ko-KR" altLang="en-US" sz="1600" b="1" i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72" name="그룹 71"/>
          <p:cNvGrpSpPr/>
          <p:nvPr/>
        </p:nvGrpSpPr>
        <p:grpSpPr>
          <a:xfrm rot="565125">
            <a:off x="4251480" y="2582660"/>
            <a:ext cx="1143590" cy="1727631"/>
            <a:chOff x="577658" y="2544699"/>
            <a:chExt cx="1143590" cy="1727631"/>
          </a:xfrm>
        </p:grpSpPr>
        <p:grpSp>
          <p:nvGrpSpPr>
            <p:cNvPr id="73" name="그룹 72"/>
            <p:cNvGrpSpPr/>
            <p:nvPr/>
          </p:nvGrpSpPr>
          <p:grpSpPr>
            <a:xfrm>
              <a:off x="577658" y="2544699"/>
              <a:ext cx="1143590" cy="1727631"/>
              <a:chOff x="577658" y="2544699"/>
              <a:chExt cx="1143590" cy="1727631"/>
            </a:xfrm>
          </p:grpSpPr>
          <p:pic>
            <p:nvPicPr>
              <p:cNvPr id="75" name="그림 7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490" y="2544699"/>
                <a:ext cx="1133758" cy="1727631"/>
              </a:xfrm>
              <a:prstGeom prst="rect">
                <a:avLst/>
              </a:prstGeom>
            </p:spPr>
          </p:pic>
          <p:pic>
            <p:nvPicPr>
              <p:cNvPr id="76" name="그림 7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658" y="2544699"/>
                <a:ext cx="1133758" cy="1727631"/>
              </a:xfrm>
              <a:prstGeom prst="rect">
                <a:avLst/>
              </a:prstGeom>
            </p:spPr>
          </p:pic>
        </p:grpSp>
        <p:sp>
          <p:nvSpPr>
            <p:cNvPr id="74" name="TextBox 73"/>
            <p:cNvSpPr txBox="1"/>
            <p:nvPr/>
          </p:nvSpPr>
          <p:spPr>
            <a:xfrm>
              <a:off x="587489" y="3840484"/>
              <a:ext cx="1123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i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선택권</a:t>
              </a:r>
              <a:endParaRPr lang="ko-KR" altLang="en-US" sz="1600" b="1" i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" y="884233"/>
            <a:ext cx="2946783" cy="51546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90" y="884233"/>
            <a:ext cx="2946783" cy="51546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83" y="884233"/>
            <a:ext cx="2946783" cy="5154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404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룬스톤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선택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04" y="4621724"/>
            <a:ext cx="29467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룬스톤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선택권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4369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2062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55,000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4790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[NOX]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장비 선택 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9755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55,000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2483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[NOX] </a:t>
            </a:r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방어구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선택 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07448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55,000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 rot="900000">
            <a:off x="1547953" y="2701220"/>
            <a:ext cx="1143590" cy="1727631"/>
            <a:chOff x="577658" y="2544699"/>
            <a:chExt cx="1143590" cy="1727631"/>
          </a:xfrm>
        </p:grpSpPr>
        <p:grpSp>
          <p:nvGrpSpPr>
            <p:cNvPr id="3" name="그룹 2"/>
            <p:cNvGrpSpPr/>
            <p:nvPr/>
          </p:nvGrpSpPr>
          <p:grpSpPr>
            <a:xfrm>
              <a:off x="577658" y="2544699"/>
              <a:ext cx="1143590" cy="1727631"/>
              <a:chOff x="577658" y="2544699"/>
              <a:chExt cx="1143590" cy="1727631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490" y="2544699"/>
                <a:ext cx="1133758" cy="1727631"/>
              </a:xfrm>
              <a:prstGeom prst="rect">
                <a:avLst/>
              </a:prstGeom>
            </p:spPr>
          </p:pic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658" y="2544699"/>
                <a:ext cx="1133758" cy="1727631"/>
              </a:xfrm>
              <a:prstGeom prst="rect">
                <a:avLst/>
              </a:prstGeom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587489" y="3840484"/>
              <a:ext cx="1123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i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선택권</a:t>
              </a:r>
              <a:endParaRPr lang="ko-KR" altLang="en-US" sz="1600" b="1" i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976158" y="2582662"/>
            <a:ext cx="1143590" cy="1727631"/>
            <a:chOff x="577658" y="2544699"/>
            <a:chExt cx="1143590" cy="1727631"/>
          </a:xfrm>
        </p:grpSpPr>
        <p:grpSp>
          <p:nvGrpSpPr>
            <p:cNvPr id="43" name="그룹 42"/>
            <p:cNvGrpSpPr/>
            <p:nvPr/>
          </p:nvGrpSpPr>
          <p:grpSpPr>
            <a:xfrm>
              <a:off x="577658" y="2544699"/>
              <a:ext cx="1143590" cy="1727631"/>
              <a:chOff x="577658" y="2544699"/>
              <a:chExt cx="1143590" cy="1727631"/>
            </a:xfrm>
          </p:grpSpPr>
          <p:pic>
            <p:nvPicPr>
              <p:cNvPr id="45" name="그림 4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490" y="2544699"/>
                <a:ext cx="1133758" cy="1727631"/>
              </a:xfrm>
              <a:prstGeom prst="rect">
                <a:avLst/>
              </a:prstGeom>
            </p:spPr>
          </p:pic>
          <p:pic>
            <p:nvPicPr>
              <p:cNvPr id="46" name="그림 4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658" y="2544699"/>
                <a:ext cx="1133758" cy="1727631"/>
              </a:xfrm>
              <a:prstGeom prst="rect">
                <a:avLst/>
              </a:prstGeom>
            </p:spPr>
          </p:pic>
        </p:grpSp>
        <p:sp>
          <p:nvSpPr>
            <p:cNvPr id="44" name="TextBox 43"/>
            <p:cNvSpPr txBox="1"/>
            <p:nvPr/>
          </p:nvSpPr>
          <p:spPr>
            <a:xfrm>
              <a:off x="587489" y="3840484"/>
              <a:ext cx="1123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i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선택권</a:t>
              </a:r>
              <a:endParaRPr lang="ko-KR" altLang="en-US" sz="1600" b="1" i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 rot="20700000">
            <a:off x="470474" y="2701220"/>
            <a:ext cx="1143590" cy="1727631"/>
            <a:chOff x="577658" y="2544699"/>
            <a:chExt cx="1143590" cy="1727631"/>
          </a:xfrm>
        </p:grpSpPr>
        <p:grpSp>
          <p:nvGrpSpPr>
            <p:cNvPr id="48" name="그룹 47"/>
            <p:cNvGrpSpPr/>
            <p:nvPr/>
          </p:nvGrpSpPr>
          <p:grpSpPr>
            <a:xfrm>
              <a:off x="577658" y="2544699"/>
              <a:ext cx="1143590" cy="1727631"/>
              <a:chOff x="577658" y="2544699"/>
              <a:chExt cx="1143590" cy="1727631"/>
            </a:xfrm>
          </p:grpSpPr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490" y="2544699"/>
                <a:ext cx="1133758" cy="1727631"/>
              </a:xfrm>
              <a:prstGeom prst="rect">
                <a:avLst/>
              </a:prstGeom>
            </p:spPr>
          </p:pic>
          <p:pic>
            <p:nvPicPr>
              <p:cNvPr id="51" name="그림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658" y="2544699"/>
                <a:ext cx="1133758" cy="1727631"/>
              </a:xfrm>
              <a:prstGeom prst="rect">
                <a:avLst/>
              </a:prstGeom>
            </p:spPr>
          </p:pic>
        </p:grpSp>
        <p:sp>
          <p:nvSpPr>
            <p:cNvPr id="49" name="TextBox 48"/>
            <p:cNvSpPr txBox="1"/>
            <p:nvPr/>
          </p:nvSpPr>
          <p:spPr>
            <a:xfrm>
              <a:off x="587489" y="3840484"/>
              <a:ext cx="1123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i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선택권</a:t>
              </a:r>
              <a:endParaRPr lang="ko-KR" altLang="en-US" sz="1600" b="1" i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3976533" y="2582661"/>
            <a:ext cx="1143590" cy="1727631"/>
            <a:chOff x="577658" y="2544699"/>
            <a:chExt cx="1143590" cy="1727631"/>
          </a:xfrm>
        </p:grpSpPr>
        <p:grpSp>
          <p:nvGrpSpPr>
            <p:cNvPr id="58" name="그룹 57"/>
            <p:cNvGrpSpPr/>
            <p:nvPr/>
          </p:nvGrpSpPr>
          <p:grpSpPr>
            <a:xfrm>
              <a:off x="577658" y="2544699"/>
              <a:ext cx="1143590" cy="1727631"/>
              <a:chOff x="577658" y="2544699"/>
              <a:chExt cx="1143590" cy="1727631"/>
            </a:xfrm>
          </p:grpSpPr>
          <p:pic>
            <p:nvPicPr>
              <p:cNvPr id="60" name="그림 5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490" y="2544699"/>
                <a:ext cx="1133758" cy="1727631"/>
              </a:xfrm>
              <a:prstGeom prst="rect">
                <a:avLst/>
              </a:prstGeom>
            </p:spPr>
          </p:pic>
          <p:pic>
            <p:nvPicPr>
              <p:cNvPr id="61" name="그림 6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658" y="2544699"/>
                <a:ext cx="1133758" cy="1727631"/>
              </a:xfrm>
              <a:prstGeom prst="rect">
                <a:avLst/>
              </a:prstGeom>
            </p:spPr>
          </p:pic>
        </p:grpSp>
        <p:sp>
          <p:nvSpPr>
            <p:cNvPr id="59" name="TextBox 58"/>
            <p:cNvSpPr txBox="1"/>
            <p:nvPr/>
          </p:nvSpPr>
          <p:spPr>
            <a:xfrm>
              <a:off x="587489" y="3840484"/>
              <a:ext cx="1123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i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선택권</a:t>
              </a:r>
              <a:endParaRPr lang="ko-KR" altLang="en-US" sz="1600" b="1" i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67" name="그룹 66"/>
          <p:cNvGrpSpPr/>
          <p:nvPr/>
        </p:nvGrpSpPr>
        <p:grpSpPr>
          <a:xfrm rot="21079914">
            <a:off x="3720442" y="2619680"/>
            <a:ext cx="1143590" cy="1727631"/>
            <a:chOff x="577658" y="2544699"/>
            <a:chExt cx="1143590" cy="1727631"/>
          </a:xfrm>
        </p:grpSpPr>
        <p:grpSp>
          <p:nvGrpSpPr>
            <p:cNvPr id="68" name="그룹 67"/>
            <p:cNvGrpSpPr/>
            <p:nvPr/>
          </p:nvGrpSpPr>
          <p:grpSpPr>
            <a:xfrm>
              <a:off x="577658" y="2544699"/>
              <a:ext cx="1143590" cy="1727631"/>
              <a:chOff x="577658" y="2544699"/>
              <a:chExt cx="1143590" cy="1727631"/>
            </a:xfrm>
          </p:grpSpPr>
          <p:pic>
            <p:nvPicPr>
              <p:cNvPr id="70" name="그림 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490" y="2544699"/>
                <a:ext cx="1133758" cy="1727631"/>
              </a:xfrm>
              <a:prstGeom prst="rect">
                <a:avLst/>
              </a:prstGeom>
            </p:spPr>
          </p:pic>
          <p:pic>
            <p:nvPicPr>
              <p:cNvPr id="71" name="그림 7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658" y="2544699"/>
                <a:ext cx="1133758" cy="1727631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587489" y="3840484"/>
              <a:ext cx="1123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i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선택권</a:t>
              </a:r>
              <a:endParaRPr lang="ko-KR" altLang="en-US" sz="1600" b="1" i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 rot="20700000">
            <a:off x="3470849" y="2701219"/>
            <a:ext cx="1143590" cy="1727631"/>
            <a:chOff x="577658" y="2544699"/>
            <a:chExt cx="1143590" cy="1727631"/>
          </a:xfrm>
        </p:grpSpPr>
        <p:grpSp>
          <p:nvGrpSpPr>
            <p:cNvPr id="63" name="그룹 62"/>
            <p:cNvGrpSpPr/>
            <p:nvPr/>
          </p:nvGrpSpPr>
          <p:grpSpPr>
            <a:xfrm>
              <a:off x="577658" y="2544699"/>
              <a:ext cx="1143590" cy="1727631"/>
              <a:chOff x="577658" y="2544699"/>
              <a:chExt cx="1143590" cy="1727631"/>
            </a:xfrm>
          </p:grpSpPr>
          <p:pic>
            <p:nvPicPr>
              <p:cNvPr id="65" name="그림 6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490" y="2544699"/>
                <a:ext cx="1133758" cy="1727631"/>
              </a:xfrm>
              <a:prstGeom prst="rect">
                <a:avLst/>
              </a:prstGeom>
            </p:spPr>
          </p:pic>
          <p:pic>
            <p:nvPicPr>
              <p:cNvPr id="66" name="그림 6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658" y="2544699"/>
                <a:ext cx="1133758" cy="1727631"/>
              </a:xfrm>
              <a:prstGeom prst="rect">
                <a:avLst/>
              </a:prstGeom>
            </p:spPr>
          </p:pic>
        </p:grpSp>
        <p:sp>
          <p:nvSpPr>
            <p:cNvPr id="64" name="TextBox 63"/>
            <p:cNvSpPr txBox="1"/>
            <p:nvPr/>
          </p:nvSpPr>
          <p:spPr>
            <a:xfrm>
              <a:off x="587489" y="3840484"/>
              <a:ext cx="1123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i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선택권</a:t>
              </a:r>
              <a:endParaRPr lang="ko-KR" altLang="en-US" sz="1600" b="1" i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036187" y="4621724"/>
            <a:ext cx="29467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룬스톤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선택권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</a:t>
            </a:r>
          </a:p>
        </p:txBody>
      </p:sp>
      <p:grpSp>
        <p:nvGrpSpPr>
          <p:cNvPr id="80" name="그룹 79"/>
          <p:cNvGrpSpPr/>
          <p:nvPr/>
        </p:nvGrpSpPr>
        <p:grpSpPr>
          <a:xfrm rot="900000">
            <a:off x="10604247" y="2698674"/>
            <a:ext cx="1143589" cy="1727631"/>
            <a:chOff x="577659" y="2544699"/>
            <a:chExt cx="1143589" cy="1727631"/>
          </a:xfrm>
        </p:grpSpPr>
        <p:grpSp>
          <p:nvGrpSpPr>
            <p:cNvPr id="81" name="그룹 80"/>
            <p:cNvGrpSpPr/>
            <p:nvPr/>
          </p:nvGrpSpPr>
          <p:grpSpPr>
            <a:xfrm>
              <a:off x="577659" y="2544699"/>
              <a:ext cx="1143589" cy="1727631"/>
              <a:chOff x="577659" y="2544699"/>
              <a:chExt cx="1143589" cy="1727631"/>
            </a:xfrm>
          </p:grpSpPr>
          <p:pic>
            <p:nvPicPr>
              <p:cNvPr id="83" name="그림 8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490" y="2544699"/>
                <a:ext cx="1133758" cy="1727631"/>
              </a:xfrm>
              <a:prstGeom prst="rect">
                <a:avLst/>
              </a:prstGeom>
            </p:spPr>
          </p:pic>
          <p:pic>
            <p:nvPicPr>
              <p:cNvPr id="84" name="그림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659" y="2544699"/>
                <a:ext cx="1133757" cy="1727631"/>
              </a:xfrm>
              <a:prstGeom prst="rect">
                <a:avLst/>
              </a:prstGeom>
            </p:spPr>
          </p:pic>
        </p:grpSp>
        <p:sp>
          <p:nvSpPr>
            <p:cNvPr id="82" name="TextBox 81"/>
            <p:cNvSpPr txBox="1"/>
            <p:nvPr/>
          </p:nvSpPr>
          <p:spPr>
            <a:xfrm>
              <a:off x="587489" y="3840484"/>
              <a:ext cx="1123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i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선택권</a:t>
              </a:r>
              <a:endParaRPr lang="ko-KR" altLang="en-US" sz="1600" b="1" i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91" name="그룹 90"/>
          <p:cNvGrpSpPr/>
          <p:nvPr/>
        </p:nvGrpSpPr>
        <p:grpSpPr>
          <a:xfrm rot="900000">
            <a:off x="7618795" y="2701219"/>
            <a:ext cx="1143589" cy="1727631"/>
            <a:chOff x="577659" y="2544699"/>
            <a:chExt cx="1143589" cy="1727631"/>
          </a:xfrm>
        </p:grpSpPr>
        <p:grpSp>
          <p:nvGrpSpPr>
            <p:cNvPr id="92" name="그룹 91"/>
            <p:cNvGrpSpPr/>
            <p:nvPr/>
          </p:nvGrpSpPr>
          <p:grpSpPr>
            <a:xfrm>
              <a:off x="577659" y="2544699"/>
              <a:ext cx="1143589" cy="1727631"/>
              <a:chOff x="577659" y="2544699"/>
              <a:chExt cx="1143589" cy="1727631"/>
            </a:xfrm>
          </p:grpSpPr>
          <p:pic>
            <p:nvPicPr>
              <p:cNvPr id="94" name="그림 9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490" y="2544699"/>
                <a:ext cx="1133758" cy="1727631"/>
              </a:xfrm>
              <a:prstGeom prst="rect">
                <a:avLst/>
              </a:prstGeom>
            </p:spPr>
          </p:pic>
          <p:pic>
            <p:nvPicPr>
              <p:cNvPr id="95" name="그림 9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659" y="2544699"/>
                <a:ext cx="1133757" cy="1727631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587489" y="3840484"/>
              <a:ext cx="1123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i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선택권</a:t>
              </a:r>
              <a:endParaRPr lang="ko-KR" altLang="en-US" sz="1600" b="1" i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7046999" y="2582661"/>
            <a:ext cx="1143590" cy="1727631"/>
            <a:chOff x="577658" y="2544699"/>
            <a:chExt cx="1143590" cy="1727631"/>
          </a:xfrm>
        </p:grpSpPr>
        <p:grpSp>
          <p:nvGrpSpPr>
            <p:cNvPr id="97" name="그룹 96"/>
            <p:cNvGrpSpPr/>
            <p:nvPr/>
          </p:nvGrpSpPr>
          <p:grpSpPr>
            <a:xfrm>
              <a:off x="577658" y="2544699"/>
              <a:ext cx="1143590" cy="1727631"/>
              <a:chOff x="577658" y="2544699"/>
              <a:chExt cx="1143590" cy="1727631"/>
            </a:xfrm>
          </p:grpSpPr>
          <p:pic>
            <p:nvPicPr>
              <p:cNvPr id="99" name="그림 9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490" y="2544699"/>
                <a:ext cx="1133758" cy="1727631"/>
              </a:xfrm>
              <a:prstGeom prst="rect">
                <a:avLst/>
              </a:prstGeom>
            </p:spPr>
          </p:pic>
          <p:pic>
            <p:nvPicPr>
              <p:cNvPr id="100" name="그림 9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658" y="2544699"/>
                <a:ext cx="1133757" cy="1727631"/>
              </a:xfrm>
              <a:prstGeom prst="rect">
                <a:avLst/>
              </a:prstGeom>
            </p:spPr>
          </p:pic>
        </p:grpSp>
        <p:sp>
          <p:nvSpPr>
            <p:cNvPr id="98" name="TextBox 97"/>
            <p:cNvSpPr txBox="1"/>
            <p:nvPr/>
          </p:nvSpPr>
          <p:spPr>
            <a:xfrm>
              <a:off x="587489" y="3840484"/>
              <a:ext cx="1123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i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선택권</a:t>
              </a:r>
              <a:endParaRPr lang="ko-KR" altLang="en-US" sz="1600" b="1" i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01" name="그룹 100"/>
          <p:cNvGrpSpPr/>
          <p:nvPr/>
        </p:nvGrpSpPr>
        <p:grpSpPr>
          <a:xfrm rot="20700000">
            <a:off x="6541316" y="2701219"/>
            <a:ext cx="1143589" cy="1727631"/>
            <a:chOff x="577659" y="2544699"/>
            <a:chExt cx="1143589" cy="1727631"/>
          </a:xfrm>
        </p:grpSpPr>
        <p:grpSp>
          <p:nvGrpSpPr>
            <p:cNvPr id="102" name="그룹 101"/>
            <p:cNvGrpSpPr/>
            <p:nvPr/>
          </p:nvGrpSpPr>
          <p:grpSpPr>
            <a:xfrm>
              <a:off x="577659" y="2544699"/>
              <a:ext cx="1143589" cy="1727631"/>
              <a:chOff x="577659" y="2544699"/>
              <a:chExt cx="1143589" cy="1727631"/>
            </a:xfrm>
          </p:grpSpPr>
          <p:pic>
            <p:nvPicPr>
              <p:cNvPr id="104" name="그림 10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490" y="2544699"/>
                <a:ext cx="1133758" cy="1727631"/>
              </a:xfrm>
              <a:prstGeom prst="rect">
                <a:avLst/>
              </a:prstGeom>
            </p:spPr>
          </p:pic>
          <p:pic>
            <p:nvPicPr>
              <p:cNvPr id="105" name="그림 10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659" y="2544699"/>
                <a:ext cx="1133757" cy="1727631"/>
              </a:xfrm>
              <a:prstGeom prst="rect">
                <a:avLst/>
              </a:prstGeom>
            </p:spPr>
          </p:pic>
        </p:grpSp>
        <p:sp>
          <p:nvSpPr>
            <p:cNvPr id="103" name="TextBox 102"/>
            <p:cNvSpPr txBox="1"/>
            <p:nvPr/>
          </p:nvSpPr>
          <p:spPr>
            <a:xfrm>
              <a:off x="587489" y="3840484"/>
              <a:ext cx="1123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i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선택권</a:t>
              </a:r>
              <a:endParaRPr lang="ko-KR" altLang="en-US" sz="1600" b="1" i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06" name="그룹 105"/>
          <p:cNvGrpSpPr/>
          <p:nvPr/>
        </p:nvGrpSpPr>
        <p:grpSpPr>
          <a:xfrm>
            <a:off x="10047374" y="2582660"/>
            <a:ext cx="1143590" cy="1727631"/>
            <a:chOff x="577658" y="2544699"/>
            <a:chExt cx="1143590" cy="1727631"/>
          </a:xfrm>
        </p:grpSpPr>
        <p:grpSp>
          <p:nvGrpSpPr>
            <p:cNvPr id="107" name="그룹 106"/>
            <p:cNvGrpSpPr/>
            <p:nvPr/>
          </p:nvGrpSpPr>
          <p:grpSpPr>
            <a:xfrm>
              <a:off x="577658" y="2544699"/>
              <a:ext cx="1143590" cy="1727631"/>
              <a:chOff x="577658" y="2544699"/>
              <a:chExt cx="1143590" cy="1727631"/>
            </a:xfrm>
          </p:grpSpPr>
          <p:pic>
            <p:nvPicPr>
              <p:cNvPr id="109" name="그림 10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490" y="2544699"/>
                <a:ext cx="1133758" cy="1727631"/>
              </a:xfrm>
              <a:prstGeom prst="rect">
                <a:avLst/>
              </a:prstGeom>
            </p:spPr>
          </p:pic>
          <p:pic>
            <p:nvPicPr>
              <p:cNvPr id="110" name="그림 10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658" y="2544699"/>
                <a:ext cx="1133757" cy="1727631"/>
              </a:xfrm>
              <a:prstGeom prst="rect">
                <a:avLst/>
              </a:prstGeom>
            </p:spPr>
          </p:pic>
        </p:grpSp>
        <p:sp>
          <p:nvSpPr>
            <p:cNvPr id="108" name="TextBox 107"/>
            <p:cNvSpPr txBox="1"/>
            <p:nvPr/>
          </p:nvSpPr>
          <p:spPr>
            <a:xfrm>
              <a:off x="587489" y="3840484"/>
              <a:ext cx="1123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i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선택권</a:t>
              </a:r>
              <a:endParaRPr lang="ko-KR" altLang="en-US" sz="1600" b="1" i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16" name="그룹 115"/>
          <p:cNvGrpSpPr/>
          <p:nvPr/>
        </p:nvGrpSpPr>
        <p:grpSpPr>
          <a:xfrm rot="20700000">
            <a:off x="9541691" y="2701218"/>
            <a:ext cx="1143589" cy="1727631"/>
            <a:chOff x="577659" y="2544699"/>
            <a:chExt cx="1143589" cy="1727631"/>
          </a:xfrm>
        </p:grpSpPr>
        <p:grpSp>
          <p:nvGrpSpPr>
            <p:cNvPr id="117" name="그룹 116"/>
            <p:cNvGrpSpPr/>
            <p:nvPr/>
          </p:nvGrpSpPr>
          <p:grpSpPr>
            <a:xfrm>
              <a:off x="577659" y="2544699"/>
              <a:ext cx="1143589" cy="1727631"/>
              <a:chOff x="577659" y="2544699"/>
              <a:chExt cx="1143589" cy="1727631"/>
            </a:xfrm>
          </p:grpSpPr>
          <p:pic>
            <p:nvPicPr>
              <p:cNvPr id="119" name="그림 1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490" y="2544699"/>
                <a:ext cx="1133758" cy="1727631"/>
              </a:xfrm>
              <a:prstGeom prst="rect">
                <a:avLst/>
              </a:prstGeom>
            </p:spPr>
          </p:pic>
          <p:pic>
            <p:nvPicPr>
              <p:cNvPr id="120" name="그림 1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659" y="2544699"/>
                <a:ext cx="1133757" cy="1727631"/>
              </a:xfrm>
              <a:prstGeom prst="rect">
                <a:avLst/>
              </a:prstGeom>
            </p:spPr>
          </p:pic>
        </p:grpSp>
        <p:sp>
          <p:nvSpPr>
            <p:cNvPr id="118" name="TextBox 117"/>
            <p:cNvSpPr txBox="1"/>
            <p:nvPr/>
          </p:nvSpPr>
          <p:spPr>
            <a:xfrm>
              <a:off x="587489" y="3840484"/>
              <a:ext cx="1123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i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선택권</a:t>
              </a:r>
              <a:endParaRPr lang="ko-KR" altLang="en-US" sz="1600" b="1" i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9107028" y="4621723"/>
            <a:ext cx="29467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>
                <a:solidFill>
                  <a:srgbClr val="00B0F0"/>
                </a:solidFill>
              </a:rPr>
              <a:t>[NOX]</a:t>
            </a:r>
            <a:r>
              <a:rPr lang="ko-KR" altLang="en-US" sz="1500" b="1" i="1" dirty="0">
                <a:solidFill>
                  <a:srgbClr val="00B0F0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선택권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160245" y="4330436"/>
            <a:ext cx="2946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rgbClr val="00B0F0"/>
                </a:solidFill>
              </a:rPr>
              <a:t>[NOX]</a:t>
            </a:r>
            <a:r>
              <a:rPr lang="ko-KR" altLang="en-US" sz="1500" b="1" i="1" dirty="0" smtClean="0">
                <a:solidFill>
                  <a:srgbClr val="00B0F0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무기 선택권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>
                <a:solidFill>
                  <a:srgbClr val="00B0F0"/>
                </a:solidFill>
              </a:rPr>
              <a:t>[NOX]</a:t>
            </a:r>
            <a:r>
              <a:rPr lang="ko-KR" altLang="en-US" sz="1500" b="1" i="1" dirty="0">
                <a:solidFill>
                  <a:srgbClr val="00B0F0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선택권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>
                <a:solidFill>
                  <a:srgbClr val="00B0F0"/>
                </a:solidFill>
              </a:rPr>
              <a:t>[NOX]</a:t>
            </a:r>
            <a:r>
              <a:rPr lang="ko-KR" altLang="en-US" sz="1500" b="1" i="1" dirty="0">
                <a:solidFill>
                  <a:srgbClr val="00B0F0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장신구 선택권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</p:txBody>
      </p:sp>
    </p:spTree>
    <p:extLst>
      <p:ext uri="{BB962C8B-B14F-4D97-AF65-F5344CB8AC3E}">
        <p14:creationId xmlns:p14="http://schemas.microsoft.com/office/powerpoint/2010/main" val="3667953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" y="884233"/>
            <a:ext cx="2946783" cy="51546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7" y="884233"/>
            <a:ext cx="2946783" cy="51546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90" y="884233"/>
            <a:ext cx="2946783" cy="51546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83" y="884233"/>
            <a:ext cx="2946783" cy="5154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404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신입 기사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04" y="4307988"/>
            <a:ext cx="2946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>
                <a:solidFill>
                  <a:schemeClr val="bg1"/>
                </a:solidFill>
              </a:rPr>
              <a:t>잼 </a:t>
            </a:r>
            <a:r>
              <a:rPr lang="en-US" altLang="ko-KR" sz="1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x300</a:t>
            </a:r>
          </a:p>
          <a:p>
            <a:pPr algn="ctr"/>
            <a:r>
              <a:rPr lang="ko-KR" altLang="en-US" sz="1500" b="1" i="1" dirty="0">
                <a:solidFill>
                  <a:schemeClr val="bg1"/>
                </a:solidFill>
              </a:rPr>
              <a:t>골드 </a:t>
            </a:r>
            <a:r>
              <a:rPr lang="en-US" altLang="ko-KR" sz="1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x100,000</a:t>
            </a:r>
          </a:p>
          <a:p>
            <a:pPr algn="ctr"/>
            <a:r>
              <a:rPr lang="ko-KR" altLang="en-US" sz="1500" b="1" i="1" dirty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>
                <a:solidFill>
                  <a:schemeClr val="bg1"/>
                </a:solidFill>
              </a:rPr>
              <a:t> 무기 </a:t>
            </a:r>
            <a:r>
              <a:rPr lang="ko-KR" altLang="en-US" sz="1500" b="1" i="1" dirty="0" err="1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>
                <a:solidFill>
                  <a:schemeClr val="bg1"/>
                </a:solidFill>
              </a:rPr>
              <a:t> </a:t>
            </a:r>
            <a:r>
              <a:rPr lang="en-US" altLang="ko-KR" sz="1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4369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5,500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7097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중급 기사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2062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4790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상급 기사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9755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2483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전설 장신구 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07448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52595" y="4431512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>
                <a:solidFill>
                  <a:schemeClr val="accent2"/>
                </a:solidFill>
              </a:rPr>
              <a:t>전설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목걸이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  <a:p>
            <a:pPr algn="ctr"/>
            <a:r>
              <a:rPr lang="ko-KR" altLang="en-US" sz="1500" b="1" i="1" dirty="0">
                <a:solidFill>
                  <a:schemeClr val="accent2"/>
                </a:solidFill>
              </a:rPr>
              <a:t>전설</a:t>
            </a:r>
            <a:r>
              <a:rPr lang="ko-KR" altLang="en-US" sz="1500" b="1" i="1" dirty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반지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  <a:endParaRPr lang="en-US" altLang="ko-KR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 rot="900000">
            <a:off x="4889304" y="2774125"/>
            <a:ext cx="895012" cy="1352102"/>
            <a:chOff x="1737405" y="2544699"/>
            <a:chExt cx="1143590" cy="1727631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237" y="2544699"/>
              <a:ext cx="1133758" cy="1727631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405" y="2544699"/>
              <a:ext cx="1133758" cy="1727631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4152880" y="2687621"/>
            <a:ext cx="895012" cy="1352102"/>
            <a:chOff x="944533" y="2544699"/>
            <a:chExt cx="1143590" cy="1727631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65" y="2544699"/>
              <a:ext cx="1133758" cy="1727631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533" y="2544699"/>
              <a:ext cx="1133758" cy="1727631"/>
            </a:xfrm>
            <a:prstGeom prst="rect">
              <a:avLst/>
            </a:prstGeom>
          </p:spPr>
        </p:pic>
      </p:grpSp>
      <p:grpSp>
        <p:nvGrpSpPr>
          <p:cNvPr id="2" name="그룹 1"/>
          <p:cNvGrpSpPr/>
          <p:nvPr/>
        </p:nvGrpSpPr>
        <p:grpSpPr>
          <a:xfrm rot="20700000">
            <a:off x="3422977" y="2776117"/>
            <a:ext cx="895012" cy="1352103"/>
            <a:chOff x="233529" y="2544698"/>
            <a:chExt cx="1143590" cy="1727633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61" y="2544699"/>
              <a:ext cx="1133758" cy="1727631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29" y="2544698"/>
              <a:ext cx="1133758" cy="1727633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3107097" y="4307988"/>
            <a:ext cx="2946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무기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x2</a:t>
            </a:r>
          </a:p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장신구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  <a:p>
            <a:pPr algn="ctr"/>
            <a:endParaRPr lang="en-US" altLang="ko-KR" sz="1500" b="1" i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7" name="그룹 66"/>
          <p:cNvGrpSpPr/>
          <p:nvPr/>
        </p:nvGrpSpPr>
        <p:grpSpPr>
          <a:xfrm rot="900000">
            <a:off x="7950358" y="2785368"/>
            <a:ext cx="881280" cy="1342904"/>
            <a:chOff x="9645563" y="2544699"/>
            <a:chExt cx="1133758" cy="1727632"/>
          </a:xfrm>
        </p:grpSpPr>
        <p:pic>
          <p:nvPicPr>
            <p:cNvPr id="68" name="그림 6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563" y="2544699"/>
              <a:ext cx="1133758" cy="1727632"/>
            </a:xfrm>
            <a:prstGeom prst="rect">
              <a:avLst/>
            </a:prstGeom>
          </p:spPr>
        </p:pic>
        <p:pic>
          <p:nvPicPr>
            <p:cNvPr id="69" name="그림 6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563" y="2544699"/>
              <a:ext cx="1133758" cy="1727631"/>
            </a:xfrm>
            <a:prstGeom prst="rect">
              <a:avLst/>
            </a:prstGeom>
          </p:spPr>
        </p:pic>
      </p:grpSp>
      <p:grpSp>
        <p:nvGrpSpPr>
          <p:cNvPr id="64" name="그룹 63"/>
          <p:cNvGrpSpPr/>
          <p:nvPr/>
        </p:nvGrpSpPr>
        <p:grpSpPr>
          <a:xfrm>
            <a:off x="7183002" y="2697840"/>
            <a:ext cx="881280" cy="1342904"/>
            <a:chOff x="3605183" y="2544699"/>
            <a:chExt cx="1133758" cy="1727632"/>
          </a:xfrm>
        </p:grpSpPr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2"/>
            </a:xfrm>
            <a:prstGeom prst="rect">
              <a:avLst/>
            </a:prstGeom>
          </p:spPr>
        </p:pic>
        <p:pic>
          <p:nvPicPr>
            <p:cNvPr id="66" name="그림 6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</p:grpSp>
      <p:grpSp>
        <p:nvGrpSpPr>
          <p:cNvPr id="61" name="그룹 60"/>
          <p:cNvGrpSpPr/>
          <p:nvPr/>
        </p:nvGrpSpPr>
        <p:grpSpPr>
          <a:xfrm rot="20700000">
            <a:off x="6445121" y="2772504"/>
            <a:ext cx="881280" cy="1342904"/>
            <a:chOff x="587490" y="2544699"/>
            <a:chExt cx="1133758" cy="1727632"/>
          </a:xfrm>
        </p:grpSpPr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90" y="2544699"/>
              <a:ext cx="1133758" cy="1727632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90" y="2544699"/>
              <a:ext cx="1133758" cy="1727632"/>
            </a:xfrm>
            <a:prstGeom prst="rect">
              <a:avLst/>
            </a:prstGeom>
          </p:spPr>
        </p:pic>
      </p:grpSp>
      <p:sp>
        <p:nvSpPr>
          <p:cNvPr id="70" name="TextBox 69"/>
          <p:cNvSpPr txBox="1"/>
          <p:nvPr/>
        </p:nvSpPr>
        <p:spPr>
          <a:xfrm>
            <a:off x="6114939" y="4307988"/>
            <a:ext cx="2946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accent2"/>
                </a:solidFill>
              </a:rPr>
              <a:t>전설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무기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  <a:p>
            <a:pPr algn="ctr"/>
            <a:r>
              <a:rPr lang="ko-KR" altLang="en-US" sz="1500" b="1" i="1" dirty="0" smtClean="0">
                <a:solidFill>
                  <a:schemeClr val="accent2"/>
                </a:solidFill>
              </a:rPr>
              <a:t>전설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x2</a:t>
            </a:r>
          </a:p>
          <a:p>
            <a:pPr algn="ctr"/>
            <a:r>
              <a:rPr lang="ko-KR" altLang="en-US" sz="1500" b="1" i="1" dirty="0" smtClean="0">
                <a:solidFill>
                  <a:schemeClr val="accent2"/>
                </a:solidFill>
              </a:rPr>
              <a:t>전설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장신구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  <a:p>
            <a:pPr algn="ctr"/>
            <a:endParaRPr lang="en-US" altLang="ko-KR" sz="1500" b="1" i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1134368" y="2775120"/>
            <a:ext cx="895012" cy="1352103"/>
            <a:chOff x="233529" y="2544698"/>
            <a:chExt cx="1143590" cy="1727633"/>
          </a:xfrm>
        </p:grpSpPr>
        <p:pic>
          <p:nvPicPr>
            <p:cNvPr id="72" name="그림 7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61" y="2544699"/>
              <a:ext cx="1133758" cy="1727631"/>
            </a:xfrm>
            <a:prstGeom prst="rect">
              <a:avLst/>
            </a:prstGeom>
          </p:spPr>
        </p:pic>
        <p:pic>
          <p:nvPicPr>
            <p:cNvPr id="73" name="그림 7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29" y="2544698"/>
              <a:ext cx="1133758" cy="1727633"/>
            </a:xfrm>
            <a:prstGeom prst="rect">
              <a:avLst/>
            </a:prstGeom>
          </p:spPr>
        </p:pic>
      </p:grpSp>
      <p:pic>
        <p:nvPicPr>
          <p:cNvPr id="74" name="그림 7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78" y="3221837"/>
            <a:ext cx="995186" cy="995186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2" y="3221837"/>
            <a:ext cx="995186" cy="995186"/>
          </a:xfrm>
          <a:prstGeom prst="rect">
            <a:avLst/>
          </a:prstGeom>
        </p:spPr>
      </p:pic>
      <p:grpSp>
        <p:nvGrpSpPr>
          <p:cNvPr id="44" name="그룹 43"/>
          <p:cNvGrpSpPr/>
          <p:nvPr/>
        </p:nvGrpSpPr>
        <p:grpSpPr>
          <a:xfrm rot="900000">
            <a:off x="10578239" y="2785367"/>
            <a:ext cx="881280" cy="1342904"/>
            <a:chOff x="9645563" y="2544699"/>
            <a:chExt cx="1133758" cy="1727632"/>
          </a:xfrm>
        </p:grpSpPr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563" y="2544699"/>
              <a:ext cx="1133758" cy="1727632"/>
            </a:xfrm>
            <a:prstGeom prst="rect">
              <a:avLst/>
            </a:prstGeom>
          </p:spPr>
        </p:pic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563" y="2544699"/>
              <a:ext cx="1133757" cy="1727631"/>
            </a:xfrm>
            <a:prstGeom prst="rect">
              <a:avLst/>
            </a:prstGeom>
          </p:spPr>
        </p:pic>
      </p:grpSp>
      <p:grpSp>
        <p:nvGrpSpPr>
          <p:cNvPr id="49" name="그룹 48"/>
          <p:cNvGrpSpPr/>
          <p:nvPr/>
        </p:nvGrpSpPr>
        <p:grpSpPr>
          <a:xfrm rot="20700000">
            <a:off x="9766808" y="2772504"/>
            <a:ext cx="881280" cy="1342904"/>
            <a:chOff x="587490" y="2544699"/>
            <a:chExt cx="1133758" cy="1727632"/>
          </a:xfrm>
        </p:grpSpPr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90" y="2544699"/>
              <a:ext cx="1133758" cy="1727632"/>
            </a:xfrm>
            <a:prstGeom prst="rect">
              <a:avLst/>
            </a:prstGeom>
          </p:spPr>
        </p:pic>
        <p:pic>
          <p:nvPicPr>
            <p:cNvPr id="51" name="그림 5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90" y="2544699"/>
              <a:ext cx="1133758" cy="1727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8748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" y="884233"/>
            <a:ext cx="2946783" cy="51546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7" y="884233"/>
            <a:ext cx="2946783" cy="51546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90" y="884233"/>
            <a:ext cx="2946783" cy="51546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83" y="884233"/>
            <a:ext cx="2946783" cy="5154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404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승급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04" y="4307988"/>
            <a:ext cx="2946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무기 승급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스톤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x50</a:t>
            </a:r>
          </a:p>
          <a:p>
            <a:pPr algn="ctr"/>
            <a:r>
              <a:rPr lang="ko-KR" altLang="en-US" sz="15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승급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스톤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x50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장신구 승급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스톤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4369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7097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승급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2062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55,000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4790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무기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불멸 승급 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9755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2483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방어구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불멸 승급 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07448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65" y="2688233"/>
            <a:ext cx="1532260" cy="153226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7" y="2688233"/>
            <a:ext cx="1532260" cy="153226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83" y="2706862"/>
            <a:ext cx="1532260" cy="153226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114204" y="4307988"/>
            <a:ext cx="2946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무기 승급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스톤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  <a:p>
            <a:pPr algn="ctr"/>
            <a:r>
              <a:rPr lang="ko-KR" altLang="en-US" sz="15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승급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스톤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장신구 승급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스톤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65" y="2688233"/>
            <a:ext cx="1532260" cy="153226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57" y="2688233"/>
            <a:ext cx="1532260" cy="1532260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17" y="2706862"/>
            <a:ext cx="1532260" cy="153226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134902" y="4424097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무기 승급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스톤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x160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골드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X500,000</a:t>
            </a: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3" y="2706862"/>
            <a:ext cx="1532260" cy="1532260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704" y="2706862"/>
            <a:ext cx="1532260" cy="153226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152595" y="4424097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승급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스톤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x160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골드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X500,000</a:t>
            </a: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296" y="2706862"/>
            <a:ext cx="1532260" cy="1532260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397" y="2706862"/>
            <a:ext cx="1532260" cy="1532260"/>
          </a:xfrm>
          <a:prstGeom prst="rect">
            <a:avLst/>
          </a:prstGeom>
        </p:spPr>
      </p:pic>
      <p:sp>
        <p:nvSpPr>
          <p:cNvPr id="50" name="덧셈 기호 49"/>
          <p:cNvSpPr/>
          <p:nvPr/>
        </p:nvSpPr>
        <p:spPr>
          <a:xfrm>
            <a:off x="7240748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덧셈 기호 50"/>
          <p:cNvSpPr/>
          <p:nvPr/>
        </p:nvSpPr>
        <p:spPr>
          <a:xfrm>
            <a:off x="10317009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308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" y="884233"/>
            <a:ext cx="2946783" cy="51546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7" y="884233"/>
            <a:ext cx="2946783" cy="51546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90" y="884233"/>
            <a:ext cx="2946783" cy="51546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83" y="884233"/>
            <a:ext cx="2946783" cy="5154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404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입장권 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04" y="4443168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열쇠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  <a:p>
            <a:pPr algn="ctr"/>
            <a:r>
              <a:rPr lang="ko-KR" altLang="en-US" sz="1500" b="1" i="1" dirty="0" err="1" smtClean="0">
                <a:solidFill>
                  <a:schemeClr val="bg1"/>
                </a:solidFill>
              </a:rPr>
              <a:t>균열석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4369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3,300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7097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조력자 </a:t>
            </a:r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루스트룸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2062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4790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2</a:t>
            </a:r>
            <a:r>
              <a:rPr lang="ko-KR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☆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조력자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소환 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9755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07097" y="4438236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조력자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루스트룸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조각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x80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조력자 초대형 물약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14939" y="4234155"/>
            <a:ext cx="2946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>
                <a:solidFill>
                  <a:schemeClr val="bg1"/>
                </a:solidFill>
              </a:rPr>
              <a:t>2</a:t>
            </a:r>
            <a:r>
              <a:rPr lang="ko-KR" altLang="ko-KR" sz="1500" b="1" dirty="0" smtClean="0">
                <a:solidFill>
                  <a:schemeClr val="bg1"/>
                </a:solidFill>
              </a:rPr>
              <a:t>☆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로켈토즈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조각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x30</a:t>
            </a:r>
          </a:p>
          <a:p>
            <a:pPr algn="ctr"/>
            <a:r>
              <a:rPr lang="en-US" altLang="ko-KR" sz="1500" b="1" dirty="0">
                <a:solidFill>
                  <a:schemeClr val="bg1"/>
                </a:solidFill>
              </a:rPr>
              <a:t>2</a:t>
            </a:r>
            <a:r>
              <a:rPr lang="ko-KR" altLang="ko-KR" sz="1500" b="1" dirty="0">
                <a:solidFill>
                  <a:schemeClr val="bg1"/>
                </a:solidFill>
              </a:rPr>
              <a:t>☆</a:t>
            </a:r>
            <a:r>
              <a:rPr lang="ko-KR" altLang="en-US" sz="1500" b="1" i="1" dirty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드레이크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>
                <a:solidFill>
                  <a:schemeClr val="bg1"/>
                </a:solidFill>
              </a:rPr>
              <a:t>조각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x30</a:t>
            </a:r>
          </a:p>
          <a:p>
            <a:pPr algn="ctr"/>
            <a:r>
              <a:rPr lang="en-US" altLang="ko-KR" sz="1500" b="1" dirty="0">
                <a:solidFill>
                  <a:schemeClr val="bg1"/>
                </a:solidFill>
              </a:rPr>
              <a:t>2</a:t>
            </a:r>
            <a:r>
              <a:rPr lang="ko-KR" altLang="ko-KR" sz="1500" b="1" dirty="0">
                <a:solidFill>
                  <a:schemeClr val="bg1"/>
                </a:solidFill>
              </a:rPr>
              <a:t>☆</a:t>
            </a:r>
            <a:r>
              <a:rPr lang="ko-KR" altLang="en-US" sz="1500" b="1" i="1" dirty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미아스튜터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>
                <a:solidFill>
                  <a:schemeClr val="bg1"/>
                </a:solidFill>
              </a:rPr>
              <a:t>조각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x30</a:t>
            </a:r>
            <a:endParaRPr lang="en-US" altLang="ko-KR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27" y="2875367"/>
            <a:ext cx="995186" cy="995186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5" y="2866079"/>
            <a:ext cx="995186" cy="995186"/>
          </a:xfrm>
          <a:prstGeom prst="rect">
            <a:avLst/>
          </a:prstGeom>
        </p:spPr>
      </p:pic>
      <p:sp>
        <p:nvSpPr>
          <p:cNvPr id="44" name="덧셈 기호 43"/>
          <p:cNvSpPr/>
          <p:nvPr/>
        </p:nvSpPr>
        <p:spPr>
          <a:xfrm>
            <a:off x="1369165" y="3108694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3320134" y="2787846"/>
            <a:ext cx="1158846" cy="1158846"/>
            <a:chOff x="3344574" y="2538076"/>
            <a:chExt cx="1625397" cy="1625397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4574" y="2538076"/>
              <a:ext cx="1625397" cy="1625397"/>
            </a:xfrm>
            <a:prstGeom prst="snip2DiagRect">
              <a:avLst>
                <a:gd name="adj1" fmla="val 0"/>
                <a:gd name="adj2" fmla="val 41426"/>
              </a:avLst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1235" y="2603114"/>
              <a:ext cx="1511284" cy="1511284"/>
            </a:xfrm>
            <a:prstGeom prst="snip2DiagRect">
              <a:avLst>
                <a:gd name="adj1" fmla="val 0"/>
                <a:gd name="adj2" fmla="val 42350"/>
              </a:avLst>
            </a:prstGeom>
          </p:spPr>
        </p:pic>
      </p:grpSp>
      <p:sp>
        <p:nvSpPr>
          <p:cNvPr id="50" name="덧셈 기호 49"/>
          <p:cNvSpPr/>
          <p:nvPr/>
        </p:nvSpPr>
        <p:spPr>
          <a:xfrm>
            <a:off x="4380065" y="3090915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75" y="2914148"/>
            <a:ext cx="873253" cy="87325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877095" y="3564076"/>
            <a:ext cx="687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x80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84432" y="3564076"/>
            <a:ext cx="872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</p:txBody>
      </p:sp>
      <p:grpSp>
        <p:nvGrpSpPr>
          <p:cNvPr id="42" name="그룹 41"/>
          <p:cNvGrpSpPr/>
          <p:nvPr/>
        </p:nvGrpSpPr>
        <p:grpSpPr>
          <a:xfrm>
            <a:off x="7957028" y="2904407"/>
            <a:ext cx="1057577" cy="1028907"/>
            <a:chOff x="6266138" y="2787846"/>
            <a:chExt cx="1244624" cy="1210883"/>
          </a:xfrm>
        </p:grpSpPr>
        <p:grpSp>
          <p:nvGrpSpPr>
            <p:cNvPr id="43" name="그룹 42"/>
            <p:cNvGrpSpPr/>
            <p:nvPr/>
          </p:nvGrpSpPr>
          <p:grpSpPr>
            <a:xfrm>
              <a:off x="6266138" y="2787846"/>
              <a:ext cx="1158846" cy="1158846"/>
              <a:chOff x="3344574" y="2538076"/>
              <a:chExt cx="1625397" cy="1625397"/>
            </a:xfrm>
          </p:grpSpPr>
          <p:pic>
            <p:nvPicPr>
              <p:cNvPr id="51" name="그림 5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4574" y="2538076"/>
                <a:ext cx="1625397" cy="1625397"/>
              </a:xfrm>
              <a:prstGeom prst="snip2DiagRect">
                <a:avLst>
                  <a:gd name="adj1" fmla="val 0"/>
                  <a:gd name="adj2" fmla="val 41426"/>
                </a:avLst>
              </a:prstGeom>
            </p:spPr>
          </p:pic>
          <p:pic>
            <p:nvPicPr>
              <p:cNvPr id="53" name="그림 5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1235" y="2603114"/>
                <a:ext cx="1511285" cy="1511285"/>
              </a:xfrm>
              <a:prstGeom prst="snip2DiagRect">
                <a:avLst>
                  <a:gd name="adj1" fmla="val 0"/>
                  <a:gd name="adj2" fmla="val 42350"/>
                </a:avLst>
              </a:prstGeom>
            </p:spPr>
          </p:pic>
        </p:grpSp>
        <p:sp>
          <p:nvSpPr>
            <p:cNvPr id="49" name="TextBox 48"/>
            <p:cNvSpPr txBox="1"/>
            <p:nvPr/>
          </p:nvSpPr>
          <p:spPr>
            <a:xfrm>
              <a:off x="6823099" y="3564076"/>
              <a:ext cx="687663" cy="434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x30</a:t>
              </a: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7100544" y="2912922"/>
            <a:ext cx="1057577" cy="1028907"/>
            <a:chOff x="6266138" y="2787846"/>
            <a:chExt cx="1244624" cy="1210883"/>
          </a:xfrm>
        </p:grpSpPr>
        <p:grpSp>
          <p:nvGrpSpPr>
            <p:cNvPr id="56" name="그룹 55"/>
            <p:cNvGrpSpPr/>
            <p:nvPr/>
          </p:nvGrpSpPr>
          <p:grpSpPr>
            <a:xfrm>
              <a:off x="6266138" y="2787846"/>
              <a:ext cx="1158846" cy="1158846"/>
              <a:chOff x="3344574" y="2538076"/>
              <a:chExt cx="1625397" cy="1625397"/>
            </a:xfrm>
          </p:grpSpPr>
          <p:pic>
            <p:nvPicPr>
              <p:cNvPr id="58" name="그림 5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4574" y="2538076"/>
                <a:ext cx="1625397" cy="1625397"/>
              </a:xfrm>
              <a:prstGeom prst="snip2DiagRect">
                <a:avLst>
                  <a:gd name="adj1" fmla="val 0"/>
                  <a:gd name="adj2" fmla="val 41426"/>
                </a:avLst>
              </a:prstGeom>
            </p:spPr>
          </p:pic>
          <p:pic>
            <p:nvPicPr>
              <p:cNvPr id="59" name="그림 5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1235" y="2603114"/>
                <a:ext cx="1511285" cy="1511285"/>
              </a:xfrm>
              <a:prstGeom prst="snip2DiagRect">
                <a:avLst>
                  <a:gd name="adj1" fmla="val 0"/>
                  <a:gd name="adj2" fmla="val 42350"/>
                </a:avLst>
              </a:prstGeom>
            </p:spPr>
          </p:pic>
        </p:grpSp>
        <p:sp>
          <p:nvSpPr>
            <p:cNvPr id="57" name="TextBox 56"/>
            <p:cNvSpPr txBox="1"/>
            <p:nvPr/>
          </p:nvSpPr>
          <p:spPr>
            <a:xfrm>
              <a:off x="6823099" y="3564076"/>
              <a:ext cx="687663" cy="434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x30</a:t>
              </a: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6263455" y="2912593"/>
            <a:ext cx="1057577" cy="1028907"/>
            <a:chOff x="6266138" y="2787846"/>
            <a:chExt cx="1244624" cy="1210883"/>
          </a:xfrm>
        </p:grpSpPr>
        <p:grpSp>
          <p:nvGrpSpPr>
            <p:cNvPr id="32" name="그룹 31"/>
            <p:cNvGrpSpPr/>
            <p:nvPr/>
          </p:nvGrpSpPr>
          <p:grpSpPr>
            <a:xfrm>
              <a:off x="6266138" y="2787846"/>
              <a:ext cx="1158846" cy="1158846"/>
              <a:chOff x="3344574" y="2538076"/>
              <a:chExt cx="1625397" cy="1625397"/>
            </a:xfrm>
          </p:grpSpPr>
          <p:pic>
            <p:nvPicPr>
              <p:cNvPr id="33" name="그림 3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4574" y="2538076"/>
                <a:ext cx="1625397" cy="1625397"/>
              </a:xfrm>
              <a:prstGeom prst="snip2DiagRect">
                <a:avLst>
                  <a:gd name="adj1" fmla="val 0"/>
                  <a:gd name="adj2" fmla="val 41426"/>
                </a:avLst>
              </a:prstGeom>
            </p:spPr>
          </p:pic>
          <p:pic>
            <p:nvPicPr>
              <p:cNvPr id="34" name="그림 3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1235" y="2603114"/>
                <a:ext cx="1511285" cy="1511285"/>
              </a:xfrm>
              <a:prstGeom prst="snip2DiagRect">
                <a:avLst>
                  <a:gd name="adj1" fmla="val 0"/>
                  <a:gd name="adj2" fmla="val 42350"/>
                </a:avLst>
              </a:prstGeom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6823099" y="3564076"/>
              <a:ext cx="687663" cy="434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x30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9132632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3</a:t>
            </a:r>
            <a:r>
              <a:rPr lang="ko-KR" altLang="ko-KR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☆</a:t>
            </a:r>
            <a:r>
              <a:rPr lang="en-US" altLang="ko-KR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조력자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소환 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197597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55,000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122781" y="4111045"/>
            <a:ext cx="2946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bg1"/>
                </a:solidFill>
              </a:rPr>
              <a:t>3</a:t>
            </a:r>
            <a:r>
              <a:rPr lang="ko-KR" altLang="ko-KR" sz="1500" b="1" dirty="0">
                <a:solidFill>
                  <a:schemeClr val="bg1"/>
                </a:solidFill>
              </a:rPr>
              <a:t>☆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케라버그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조각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x80</a:t>
            </a:r>
          </a:p>
          <a:p>
            <a:pPr algn="ctr"/>
            <a:r>
              <a:rPr lang="en-US" altLang="ko-KR" sz="1500" b="1" dirty="0">
                <a:solidFill>
                  <a:schemeClr val="bg1"/>
                </a:solidFill>
              </a:rPr>
              <a:t>3</a:t>
            </a:r>
            <a:r>
              <a:rPr lang="ko-KR" altLang="ko-KR" sz="1500" b="1" dirty="0">
                <a:solidFill>
                  <a:schemeClr val="bg1"/>
                </a:solidFill>
              </a:rPr>
              <a:t>☆</a:t>
            </a:r>
            <a:r>
              <a:rPr lang="ko-KR" altLang="en-US" sz="1500" b="1" i="1" dirty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루스투룸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>
                <a:solidFill>
                  <a:schemeClr val="bg1"/>
                </a:solidFill>
              </a:rPr>
              <a:t>조각 </a:t>
            </a:r>
            <a:r>
              <a:rPr lang="en-US" altLang="ko-KR" sz="1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x80</a:t>
            </a:r>
          </a:p>
          <a:p>
            <a:pPr algn="ctr"/>
            <a:r>
              <a:rPr lang="en-US" altLang="ko-KR" sz="1500" b="1" dirty="0">
                <a:solidFill>
                  <a:schemeClr val="bg1"/>
                </a:solidFill>
              </a:rPr>
              <a:t>3</a:t>
            </a:r>
            <a:r>
              <a:rPr lang="ko-KR" altLang="ko-KR" sz="1500" b="1" dirty="0" smtClean="0">
                <a:solidFill>
                  <a:schemeClr val="bg1"/>
                </a:solidFill>
              </a:rPr>
              <a:t>☆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프리겔리두즈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조각 </a:t>
            </a:r>
            <a:r>
              <a:rPr lang="en-US" altLang="ko-KR" sz="1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x80</a:t>
            </a:r>
          </a:p>
          <a:p>
            <a:pPr algn="ctr"/>
            <a:r>
              <a:rPr lang="en-US" altLang="ko-KR" sz="1500" b="1" dirty="0">
                <a:solidFill>
                  <a:schemeClr val="bg1"/>
                </a:solidFill>
              </a:rPr>
              <a:t>3</a:t>
            </a:r>
            <a:r>
              <a:rPr lang="ko-KR" altLang="ko-KR" sz="1500" b="1" dirty="0">
                <a:solidFill>
                  <a:schemeClr val="bg1"/>
                </a:solidFill>
              </a:rPr>
              <a:t>☆</a:t>
            </a:r>
            <a:r>
              <a:rPr lang="ko-KR" altLang="en-US" sz="1500" b="1" i="1" dirty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헤르케리움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>
                <a:solidFill>
                  <a:schemeClr val="bg1"/>
                </a:solidFill>
              </a:rPr>
              <a:t>조각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x80</a:t>
            </a:r>
          </a:p>
        </p:txBody>
      </p:sp>
      <p:grpSp>
        <p:nvGrpSpPr>
          <p:cNvPr id="73" name="그룹 72"/>
          <p:cNvGrpSpPr/>
          <p:nvPr/>
        </p:nvGrpSpPr>
        <p:grpSpPr>
          <a:xfrm>
            <a:off x="10978190" y="2896288"/>
            <a:ext cx="1057577" cy="1028907"/>
            <a:chOff x="6266138" y="2787846"/>
            <a:chExt cx="1244624" cy="1210883"/>
          </a:xfrm>
        </p:grpSpPr>
        <p:grpSp>
          <p:nvGrpSpPr>
            <p:cNvPr id="76" name="그룹 75"/>
            <p:cNvGrpSpPr/>
            <p:nvPr/>
          </p:nvGrpSpPr>
          <p:grpSpPr>
            <a:xfrm>
              <a:off x="6266138" y="2787846"/>
              <a:ext cx="1158846" cy="1158846"/>
              <a:chOff x="3344574" y="2538076"/>
              <a:chExt cx="1625397" cy="1625397"/>
            </a:xfrm>
          </p:grpSpPr>
          <p:pic>
            <p:nvPicPr>
              <p:cNvPr id="78" name="그림 7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4574" y="2538076"/>
                <a:ext cx="1625397" cy="1625397"/>
              </a:xfrm>
              <a:prstGeom prst="snip2DiagRect">
                <a:avLst>
                  <a:gd name="adj1" fmla="val 0"/>
                  <a:gd name="adj2" fmla="val 41426"/>
                </a:avLst>
              </a:prstGeom>
            </p:spPr>
          </p:pic>
          <p:pic>
            <p:nvPicPr>
              <p:cNvPr id="79" name="그림 78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1235" y="2603114"/>
                <a:ext cx="1511285" cy="1511285"/>
              </a:xfrm>
              <a:prstGeom prst="snip2DiagRect">
                <a:avLst>
                  <a:gd name="adj1" fmla="val 0"/>
                  <a:gd name="adj2" fmla="val 42350"/>
                </a:avLst>
              </a:prstGeom>
            </p:spPr>
          </p:pic>
        </p:grpSp>
        <p:sp>
          <p:nvSpPr>
            <p:cNvPr id="77" name="TextBox 76"/>
            <p:cNvSpPr txBox="1"/>
            <p:nvPr/>
          </p:nvSpPr>
          <p:spPr>
            <a:xfrm>
              <a:off x="6823099" y="3564076"/>
              <a:ext cx="687663" cy="434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x80</a:t>
              </a: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10404710" y="2904407"/>
            <a:ext cx="1057577" cy="1028907"/>
            <a:chOff x="6266138" y="2787846"/>
            <a:chExt cx="1244624" cy="1210883"/>
          </a:xfrm>
        </p:grpSpPr>
        <p:grpSp>
          <p:nvGrpSpPr>
            <p:cNvPr id="81" name="그룹 80"/>
            <p:cNvGrpSpPr/>
            <p:nvPr/>
          </p:nvGrpSpPr>
          <p:grpSpPr>
            <a:xfrm>
              <a:off x="6266138" y="2787846"/>
              <a:ext cx="1158846" cy="1158846"/>
              <a:chOff x="3344574" y="2538076"/>
              <a:chExt cx="1625397" cy="1625397"/>
            </a:xfrm>
          </p:grpSpPr>
          <p:pic>
            <p:nvPicPr>
              <p:cNvPr id="83" name="그림 8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4574" y="2538076"/>
                <a:ext cx="1625397" cy="1625397"/>
              </a:xfrm>
              <a:prstGeom prst="snip2DiagRect">
                <a:avLst>
                  <a:gd name="adj1" fmla="val 0"/>
                  <a:gd name="adj2" fmla="val 41426"/>
                </a:avLst>
              </a:prstGeom>
            </p:spPr>
          </p:pic>
          <p:pic>
            <p:nvPicPr>
              <p:cNvPr id="84" name="그림 83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1235" y="2603114"/>
                <a:ext cx="1511285" cy="1511285"/>
              </a:xfrm>
              <a:prstGeom prst="snip2DiagRect">
                <a:avLst>
                  <a:gd name="adj1" fmla="val 0"/>
                  <a:gd name="adj2" fmla="val 42350"/>
                </a:avLst>
              </a:prstGeom>
            </p:spPr>
          </p:pic>
        </p:grpSp>
        <p:sp>
          <p:nvSpPr>
            <p:cNvPr id="82" name="TextBox 81"/>
            <p:cNvSpPr txBox="1"/>
            <p:nvPr/>
          </p:nvSpPr>
          <p:spPr>
            <a:xfrm>
              <a:off x="6823099" y="3564076"/>
              <a:ext cx="687663" cy="434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x80</a:t>
              </a:r>
            </a:p>
          </p:txBody>
        </p:sp>
      </p:grpSp>
      <p:grpSp>
        <p:nvGrpSpPr>
          <p:cNvPr id="85" name="그룹 84"/>
          <p:cNvGrpSpPr/>
          <p:nvPr/>
        </p:nvGrpSpPr>
        <p:grpSpPr>
          <a:xfrm>
            <a:off x="9822675" y="2912922"/>
            <a:ext cx="1057577" cy="1028907"/>
            <a:chOff x="6266138" y="2787846"/>
            <a:chExt cx="1244624" cy="1210883"/>
          </a:xfrm>
        </p:grpSpPr>
        <p:grpSp>
          <p:nvGrpSpPr>
            <p:cNvPr id="86" name="그룹 85"/>
            <p:cNvGrpSpPr/>
            <p:nvPr/>
          </p:nvGrpSpPr>
          <p:grpSpPr>
            <a:xfrm>
              <a:off x="6266138" y="2787846"/>
              <a:ext cx="1158846" cy="1158846"/>
              <a:chOff x="3344574" y="2538076"/>
              <a:chExt cx="1625397" cy="1625397"/>
            </a:xfrm>
          </p:grpSpPr>
          <p:pic>
            <p:nvPicPr>
              <p:cNvPr id="88" name="그림 8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4574" y="2538076"/>
                <a:ext cx="1625397" cy="1625397"/>
              </a:xfrm>
              <a:prstGeom prst="snip2DiagRect">
                <a:avLst>
                  <a:gd name="adj1" fmla="val 0"/>
                  <a:gd name="adj2" fmla="val 41426"/>
                </a:avLst>
              </a:prstGeom>
            </p:spPr>
          </p:pic>
          <p:pic>
            <p:nvPicPr>
              <p:cNvPr id="89" name="그림 8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1235" y="2603114"/>
                <a:ext cx="1511285" cy="1511285"/>
              </a:xfrm>
              <a:prstGeom prst="snip2DiagRect">
                <a:avLst>
                  <a:gd name="adj1" fmla="val 0"/>
                  <a:gd name="adj2" fmla="val 42350"/>
                </a:avLst>
              </a:prstGeom>
            </p:spPr>
          </p:pic>
        </p:grpSp>
        <p:sp>
          <p:nvSpPr>
            <p:cNvPr id="87" name="TextBox 86"/>
            <p:cNvSpPr txBox="1"/>
            <p:nvPr/>
          </p:nvSpPr>
          <p:spPr>
            <a:xfrm>
              <a:off x="6823099" y="3564076"/>
              <a:ext cx="687663" cy="434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x80</a:t>
              </a:r>
            </a:p>
          </p:txBody>
        </p:sp>
      </p:grpSp>
      <p:grpSp>
        <p:nvGrpSpPr>
          <p:cNvPr id="90" name="그룹 89"/>
          <p:cNvGrpSpPr/>
          <p:nvPr/>
        </p:nvGrpSpPr>
        <p:grpSpPr>
          <a:xfrm>
            <a:off x="9244167" y="2912593"/>
            <a:ext cx="1057577" cy="1028907"/>
            <a:chOff x="6266138" y="2787846"/>
            <a:chExt cx="1244624" cy="1210883"/>
          </a:xfrm>
        </p:grpSpPr>
        <p:grpSp>
          <p:nvGrpSpPr>
            <p:cNvPr id="91" name="그룹 90"/>
            <p:cNvGrpSpPr/>
            <p:nvPr/>
          </p:nvGrpSpPr>
          <p:grpSpPr>
            <a:xfrm>
              <a:off x="6266138" y="2787846"/>
              <a:ext cx="1158846" cy="1158846"/>
              <a:chOff x="3344574" y="2538076"/>
              <a:chExt cx="1625397" cy="1625397"/>
            </a:xfrm>
          </p:grpSpPr>
          <p:pic>
            <p:nvPicPr>
              <p:cNvPr id="93" name="그림 9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4574" y="2538076"/>
                <a:ext cx="1625397" cy="1625397"/>
              </a:xfrm>
              <a:prstGeom prst="snip2DiagRect">
                <a:avLst>
                  <a:gd name="adj1" fmla="val 0"/>
                  <a:gd name="adj2" fmla="val 41426"/>
                </a:avLst>
              </a:prstGeom>
            </p:spPr>
          </p:pic>
          <p:pic>
            <p:nvPicPr>
              <p:cNvPr id="94" name="그림 93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1235" y="2603114"/>
                <a:ext cx="1511285" cy="1511285"/>
              </a:xfrm>
              <a:prstGeom prst="snip2DiagRect">
                <a:avLst>
                  <a:gd name="adj1" fmla="val 0"/>
                  <a:gd name="adj2" fmla="val 42350"/>
                </a:avLst>
              </a:prstGeom>
            </p:spPr>
          </p:pic>
        </p:grpSp>
        <p:sp>
          <p:nvSpPr>
            <p:cNvPr id="92" name="TextBox 91"/>
            <p:cNvSpPr txBox="1"/>
            <p:nvPr/>
          </p:nvSpPr>
          <p:spPr>
            <a:xfrm>
              <a:off x="6823099" y="3564076"/>
              <a:ext cx="687663" cy="434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x80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652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" y="884233"/>
            <a:ext cx="2946783" cy="51546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7" y="884233"/>
            <a:ext cx="2946783" cy="51546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90" y="884233"/>
            <a:ext cx="2946783" cy="5154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404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강화 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04" y="4468107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 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x5,000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골드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x1,000,000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4369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3,300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7097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보급 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2062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07097" y="4463175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잼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x1,000</a:t>
            </a:r>
          </a:p>
          <a:p>
            <a:pPr algn="ctr"/>
            <a:r>
              <a:rPr lang="ko-KR" altLang="en-US" sz="1500" b="1" i="1" dirty="0">
                <a:solidFill>
                  <a:schemeClr val="bg1"/>
                </a:solidFill>
              </a:rPr>
              <a:t>골드 </a:t>
            </a:r>
            <a:r>
              <a:rPr lang="en-US" altLang="ko-KR" sz="1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x1,000,000</a:t>
            </a: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40" y="2672957"/>
            <a:ext cx="1277209" cy="1277209"/>
          </a:xfrm>
          <a:prstGeom prst="rect">
            <a:avLst/>
          </a:prstGeom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9" y="2875367"/>
            <a:ext cx="995186" cy="995186"/>
          </a:xfrm>
          <a:prstGeom prst="rect">
            <a:avLst/>
          </a:prstGeom>
        </p:spPr>
      </p:pic>
      <p:sp>
        <p:nvSpPr>
          <p:cNvPr id="44" name="덧셈 기호 43"/>
          <p:cNvSpPr/>
          <p:nvPr/>
        </p:nvSpPr>
        <p:spPr>
          <a:xfrm>
            <a:off x="1130958" y="3125188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23" y="2672957"/>
            <a:ext cx="1277209" cy="1277209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72" y="2672957"/>
            <a:ext cx="1277209" cy="1277209"/>
          </a:xfrm>
          <a:prstGeom prst="rect">
            <a:avLst/>
          </a:prstGeom>
        </p:spPr>
      </p:pic>
      <p:sp>
        <p:nvSpPr>
          <p:cNvPr id="62" name="덧셈 기호 61"/>
          <p:cNvSpPr/>
          <p:nvPr/>
        </p:nvSpPr>
        <p:spPr>
          <a:xfrm>
            <a:off x="4249135" y="3125188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6115265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레벨업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80230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25377" y="4344997"/>
            <a:ext cx="2946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열쇠 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X 300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경험치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증가권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즉시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완료권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35" y="2696819"/>
            <a:ext cx="1492931" cy="1492931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58" y="2696819"/>
            <a:ext cx="1492931" cy="1492931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63" y="3221837"/>
            <a:ext cx="995186" cy="995186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83" y="884233"/>
            <a:ext cx="2946783" cy="5154617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9142483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티켓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207448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3,300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7" name="그림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43" y="2504033"/>
            <a:ext cx="1492931" cy="1492931"/>
          </a:xfrm>
          <a:prstGeom prst="rect">
            <a:avLst/>
          </a:prstGeom>
        </p:spPr>
      </p:pic>
      <p:pic>
        <p:nvPicPr>
          <p:cNvPr id="78" name="그림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414" y="2504033"/>
            <a:ext cx="1492931" cy="1492931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381" y="2919096"/>
            <a:ext cx="1492931" cy="1492931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82" y="2919096"/>
            <a:ext cx="1492931" cy="1492931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9152595" y="4171665"/>
            <a:ext cx="2946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아이템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증가권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골드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증가권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경험치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증가권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즉시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완료권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</p:txBody>
      </p:sp>
    </p:spTree>
    <p:extLst>
      <p:ext uri="{BB962C8B-B14F-4D97-AF65-F5344CB8AC3E}">
        <p14:creationId xmlns:p14="http://schemas.microsoft.com/office/powerpoint/2010/main" val="1825903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" y="884233"/>
            <a:ext cx="2898291" cy="51546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86" y="884233"/>
            <a:ext cx="2916804" cy="51546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779" y="884233"/>
            <a:ext cx="2916804" cy="51546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07097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월정액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+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불멸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무기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2062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5,500</a:t>
            </a:r>
            <a:endParaRPr lang="ko-KR" alt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724" y="2743200"/>
            <a:ext cx="1469530" cy="146953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115265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월정액</a:t>
            </a:r>
            <a:r>
              <a:rPr lang="ko-KR" altLang="en-US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en-US" altLang="ko-KR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+ </a:t>
            </a:r>
            <a:r>
              <a:rPr lang="ko-KR" altLang="en-US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전설 </a:t>
            </a:r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방어구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80230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5,500</a:t>
            </a:r>
            <a:endParaRPr lang="ko-KR" alt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72" y="884233"/>
            <a:ext cx="2916804" cy="5154617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9142483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월정액</a:t>
            </a:r>
            <a:r>
              <a:rPr lang="ko-KR" altLang="en-US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en-US" altLang="ko-KR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+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영웅 장신구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207448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5,500</a:t>
            </a:r>
            <a:endParaRPr lang="ko-KR" alt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07097" y="2240596"/>
            <a:ext cx="2946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구매 즉시 </a:t>
            </a:r>
            <a:r>
              <a:rPr lang="ko-KR" altLang="en-US" sz="1400" b="1" i="1" dirty="0" smtClean="0">
                <a:solidFill>
                  <a:srgbClr val="FF0000"/>
                </a:solidFill>
              </a:rPr>
              <a:t>불멸</a:t>
            </a:r>
            <a:r>
              <a:rPr lang="ko-KR" altLang="en-US" sz="1400" b="1" i="1" dirty="0" smtClean="0">
                <a:solidFill>
                  <a:schemeClr val="accent2"/>
                </a:solidFill>
              </a:rPr>
              <a:t> </a:t>
            </a:r>
            <a:r>
              <a:rPr lang="ko-KR" altLang="en-US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무기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  <a:r>
              <a:rPr lang="ko-KR" altLang="en-US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지급</a:t>
            </a:r>
            <a:endParaRPr lang="en-US" altLang="ko-KR" sz="1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덧셈 기호 34"/>
          <p:cNvSpPr/>
          <p:nvPr/>
        </p:nvSpPr>
        <p:spPr>
          <a:xfrm>
            <a:off x="4323544" y="3218602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66" y="2743200"/>
            <a:ext cx="1469530" cy="1469530"/>
          </a:xfrm>
          <a:prstGeom prst="rect">
            <a:avLst/>
          </a:prstGeom>
        </p:spPr>
      </p:pic>
      <p:grpSp>
        <p:nvGrpSpPr>
          <p:cNvPr id="38" name="그룹 37"/>
          <p:cNvGrpSpPr/>
          <p:nvPr/>
        </p:nvGrpSpPr>
        <p:grpSpPr>
          <a:xfrm>
            <a:off x="7873652" y="2614149"/>
            <a:ext cx="1133758" cy="1727632"/>
            <a:chOff x="3605183" y="2544699"/>
            <a:chExt cx="1133758" cy="1727632"/>
          </a:xfrm>
        </p:grpSpPr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2"/>
            </a:xfrm>
            <a:prstGeom prst="rect">
              <a:avLst/>
            </a:prstGeom>
          </p:spPr>
        </p:pic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</p:grpSp>
      <p:pic>
        <p:nvPicPr>
          <p:cNvPr id="41" name="그림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31" y="2743200"/>
            <a:ext cx="1469530" cy="1469530"/>
          </a:xfrm>
          <a:prstGeom prst="rect">
            <a:avLst/>
          </a:prstGeom>
        </p:spPr>
      </p:pic>
      <p:sp>
        <p:nvSpPr>
          <p:cNvPr id="42" name="덧셈 기호 41"/>
          <p:cNvSpPr/>
          <p:nvPr/>
        </p:nvSpPr>
        <p:spPr>
          <a:xfrm>
            <a:off x="10274467" y="3218602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6124789" y="2240596"/>
            <a:ext cx="2946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구매 즉시 </a:t>
            </a:r>
            <a:r>
              <a:rPr lang="ko-KR" altLang="en-US" sz="1400" b="1" i="1" dirty="0" smtClean="0">
                <a:solidFill>
                  <a:schemeClr val="accent2"/>
                </a:solidFill>
              </a:rPr>
              <a:t>전설 </a:t>
            </a:r>
            <a:r>
              <a:rPr lang="ko-KR" altLang="en-US" sz="1400" b="1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방어구</a:t>
            </a:r>
            <a:r>
              <a:rPr lang="ko-KR" altLang="en-US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</a:t>
            </a:r>
            <a:r>
              <a:rPr lang="ko-KR" altLang="en-US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지급</a:t>
            </a:r>
            <a:endParaRPr lang="en-US" altLang="ko-KR" sz="1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42481" y="2240596"/>
            <a:ext cx="2946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구매 즉시 </a:t>
            </a:r>
            <a:r>
              <a:rPr lang="ko-KR" altLang="en-US" sz="14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장신구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x2</a:t>
            </a:r>
            <a:r>
              <a:rPr lang="ko-KR" altLang="en-US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지급</a:t>
            </a:r>
            <a:endParaRPr lang="en-US" altLang="ko-KR" sz="1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7710610" y="2614149"/>
            <a:ext cx="1133758" cy="1727632"/>
            <a:chOff x="3605183" y="2544699"/>
            <a:chExt cx="1133758" cy="1727632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2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</p:grpSp>
      <p:grpSp>
        <p:nvGrpSpPr>
          <p:cNvPr id="54" name="그룹 53"/>
          <p:cNvGrpSpPr/>
          <p:nvPr/>
        </p:nvGrpSpPr>
        <p:grpSpPr>
          <a:xfrm>
            <a:off x="7529287" y="2614149"/>
            <a:ext cx="1133758" cy="1727632"/>
            <a:chOff x="3605183" y="2544699"/>
            <a:chExt cx="1133758" cy="1727632"/>
          </a:xfrm>
        </p:grpSpPr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2"/>
            </a:xfrm>
            <a:prstGeom prst="rect">
              <a:avLst/>
            </a:prstGeom>
          </p:spPr>
        </p:pic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</p:grpSp>
      <p:sp>
        <p:nvSpPr>
          <p:cNvPr id="37" name="덧셈 기호 36"/>
          <p:cNvSpPr/>
          <p:nvPr/>
        </p:nvSpPr>
        <p:spPr>
          <a:xfrm>
            <a:off x="7166590" y="3218602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4770399" y="2614149"/>
            <a:ext cx="1153422" cy="1727632"/>
            <a:chOff x="567826" y="2544699"/>
            <a:chExt cx="1153422" cy="1727632"/>
          </a:xfrm>
        </p:grpSpPr>
        <p:pic>
          <p:nvPicPr>
            <p:cNvPr id="70" name="그림 6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90" y="2544699"/>
              <a:ext cx="1133758" cy="1727631"/>
            </a:xfrm>
            <a:prstGeom prst="rect">
              <a:avLst/>
            </a:prstGeom>
          </p:spPr>
        </p:pic>
        <p:pic>
          <p:nvPicPr>
            <p:cNvPr id="75" name="그림 7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26" y="2544699"/>
              <a:ext cx="1133758" cy="1727632"/>
            </a:xfrm>
            <a:prstGeom prst="rect">
              <a:avLst/>
            </a:prstGeom>
          </p:spPr>
        </p:pic>
      </p:grpSp>
      <p:grpSp>
        <p:nvGrpSpPr>
          <p:cNvPr id="7" name="그룹 6"/>
          <p:cNvGrpSpPr/>
          <p:nvPr/>
        </p:nvGrpSpPr>
        <p:grpSpPr>
          <a:xfrm>
            <a:off x="10860323" y="2544699"/>
            <a:ext cx="1143590" cy="1727631"/>
            <a:chOff x="9635731" y="2544699"/>
            <a:chExt cx="1143590" cy="1727631"/>
          </a:xfrm>
        </p:grpSpPr>
        <p:pic>
          <p:nvPicPr>
            <p:cNvPr id="82" name="그림 8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563" y="2544699"/>
              <a:ext cx="1133758" cy="1727631"/>
            </a:xfrm>
            <a:prstGeom prst="rect">
              <a:avLst/>
            </a:prstGeom>
          </p:spPr>
        </p:pic>
        <p:pic>
          <p:nvPicPr>
            <p:cNvPr id="83" name="그림 8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5731" y="2544699"/>
              <a:ext cx="1133758" cy="1727631"/>
            </a:xfrm>
            <a:prstGeom prst="rect">
              <a:avLst/>
            </a:prstGeom>
          </p:spPr>
        </p:pic>
      </p:grpSp>
      <p:grpSp>
        <p:nvGrpSpPr>
          <p:cNvPr id="84" name="그룹 83"/>
          <p:cNvGrpSpPr/>
          <p:nvPr/>
        </p:nvGrpSpPr>
        <p:grpSpPr>
          <a:xfrm>
            <a:off x="10686722" y="2544699"/>
            <a:ext cx="1143590" cy="1727631"/>
            <a:chOff x="9635731" y="2544699"/>
            <a:chExt cx="1143590" cy="1727631"/>
          </a:xfrm>
        </p:grpSpPr>
        <p:pic>
          <p:nvPicPr>
            <p:cNvPr id="85" name="그림 8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563" y="2544699"/>
              <a:ext cx="1133758" cy="1727631"/>
            </a:xfrm>
            <a:prstGeom prst="rect">
              <a:avLst/>
            </a:prstGeom>
          </p:spPr>
        </p:pic>
        <p:pic>
          <p:nvPicPr>
            <p:cNvPr id="86" name="그림 8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5731" y="2544699"/>
              <a:ext cx="1133758" cy="1727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64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399607"/>
            <a:ext cx="10078091" cy="6036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8651" y="4286827"/>
            <a:ext cx="26593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골드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x360,000 </a:t>
            </a:r>
            <a:r>
              <a:rPr lang="ko-KR" altLang="en-US" sz="1500" b="1" i="1" dirty="0" smtClean="0">
                <a:solidFill>
                  <a:schemeClr val="bg1">
                    <a:lumMod val="95000"/>
                  </a:schemeClr>
                </a:solidFill>
              </a:rPr>
              <a:t>지급</a:t>
            </a:r>
            <a:endParaRPr lang="en-US" altLang="ko-KR" sz="1500" b="1" i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9375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3,300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5307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5,500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63614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5190" y="1123164"/>
            <a:ext cx="3056427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매출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1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위 기념 골드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2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배 패키지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87" y="2862383"/>
            <a:ext cx="1205726" cy="12057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863714" y="4286827"/>
            <a:ext cx="26593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골드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x600,000 </a:t>
            </a:r>
            <a:r>
              <a:rPr lang="ko-KR" altLang="en-US" sz="1500" b="1" i="1" dirty="0" smtClean="0">
                <a:solidFill>
                  <a:schemeClr val="bg1">
                    <a:lumMod val="95000"/>
                  </a:schemeClr>
                </a:solidFill>
              </a:rPr>
              <a:t>지급</a:t>
            </a:r>
            <a:endParaRPr lang="en-US" altLang="ko-KR" sz="1500" b="1" i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18" y="2862383"/>
            <a:ext cx="1205726" cy="120572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828777" y="4286827"/>
            <a:ext cx="26593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골드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x1,200,000 </a:t>
            </a:r>
            <a:r>
              <a:rPr lang="ko-KR" altLang="en-US" sz="1500" b="1" i="1" dirty="0" smtClean="0">
                <a:solidFill>
                  <a:schemeClr val="bg1">
                    <a:lumMod val="95000"/>
                  </a:schemeClr>
                </a:solidFill>
              </a:rPr>
              <a:t>지급</a:t>
            </a:r>
            <a:endParaRPr lang="en-US" altLang="ko-KR" sz="1500" b="1" i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2641649"/>
            <a:ext cx="1426460" cy="1426460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982" y="2862383"/>
            <a:ext cx="1205726" cy="1205726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3576289" y="2553574"/>
            <a:ext cx="837546" cy="837546"/>
            <a:chOff x="3576289" y="2277349"/>
            <a:chExt cx="837546" cy="837546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289" y="2277349"/>
              <a:ext cx="837546" cy="837546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3576289" y="2496067"/>
              <a:ext cx="837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C00000"/>
                  </a:solidFill>
                </a:rPr>
                <a:t>x2</a:t>
              </a:r>
              <a:r>
                <a:rPr lang="ko-KR" altLang="en-US" sz="2000" b="1" dirty="0" smtClean="0">
                  <a:solidFill>
                    <a:srgbClr val="C00000"/>
                  </a:solidFill>
                </a:rPr>
                <a:t>배</a:t>
              </a:r>
              <a:endParaRPr lang="en-US" altLang="ko-KR" sz="2000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6559726" y="2553574"/>
            <a:ext cx="837546" cy="837546"/>
            <a:chOff x="3576289" y="2277349"/>
            <a:chExt cx="837546" cy="837546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289" y="2277349"/>
              <a:ext cx="837546" cy="83754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3576289" y="2496067"/>
              <a:ext cx="837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C00000"/>
                  </a:solidFill>
                </a:rPr>
                <a:t>x2</a:t>
              </a:r>
              <a:r>
                <a:rPr lang="ko-KR" altLang="en-US" sz="2000" b="1" dirty="0" smtClean="0">
                  <a:solidFill>
                    <a:srgbClr val="C00000"/>
                  </a:solidFill>
                </a:rPr>
                <a:t>배</a:t>
              </a:r>
              <a:endParaRPr lang="en-US" altLang="ko-KR" sz="2000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9512454" y="2553574"/>
            <a:ext cx="837546" cy="837546"/>
            <a:chOff x="3576289" y="2277349"/>
            <a:chExt cx="837546" cy="837546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289" y="2277349"/>
              <a:ext cx="837546" cy="837546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3576289" y="2496067"/>
              <a:ext cx="837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C00000"/>
                  </a:solidFill>
                </a:rPr>
                <a:t>x2</a:t>
              </a:r>
              <a:r>
                <a:rPr lang="ko-KR" altLang="en-US" sz="2000" b="1" dirty="0" smtClean="0">
                  <a:solidFill>
                    <a:srgbClr val="C00000"/>
                  </a:solidFill>
                </a:rPr>
                <a:t>배</a:t>
              </a:r>
              <a:endParaRPr lang="en-US" altLang="ko-KR" sz="2000" b="1" dirty="0" smtClean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391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86" y="884233"/>
            <a:ext cx="2916804" cy="51546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779" y="884233"/>
            <a:ext cx="2916804" cy="51546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07097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월정액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+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골드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2062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5,500</a:t>
            </a:r>
            <a:endParaRPr lang="ko-KR" alt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724" y="2743200"/>
            <a:ext cx="1469530" cy="146953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115265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월정액</a:t>
            </a:r>
            <a:r>
              <a:rPr lang="ko-KR" altLang="en-US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+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조력자 조각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80230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5,500</a:t>
            </a:r>
            <a:endParaRPr lang="ko-KR" alt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72" y="884233"/>
            <a:ext cx="2916804" cy="5154617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9142483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월정액</a:t>
            </a:r>
            <a:r>
              <a:rPr lang="ko-KR" altLang="en-US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en-US" altLang="ko-KR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+ </a:t>
            </a:r>
            <a:r>
              <a:rPr lang="ko-KR" altLang="en-US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조력자 조각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207448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5,500</a:t>
            </a:r>
            <a:endParaRPr lang="ko-KR" alt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07097" y="2240596"/>
            <a:ext cx="2946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구매 즉시 </a:t>
            </a:r>
            <a:r>
              <a:rPr lang="ko-KR" altLang="en-US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골드</a:t>
            </a:r>
            <a:r>
              <a:rPr lang="ko-KR" altLang="en-US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x1,000,000</a:t>
            </a:r>
            <a:r>
              <a:rPr lang="ko-KR" altLang="en-US" sz="1400" b="1" i="1" dirty="0" smtClean="0">
                <a:solidFill>
                  <a:schemeClr val="accent2"/>
                </a:solidFill>
              </a:rPr>
              <a:t> 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지급</a:t>
            </a:r>
            <a:endParaRPr lang="en-US" altLang="ko-KR" sz="1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66" y="2743200"/>
            <a:ext cx="1469530" cy="1469530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31" y="2743200"/>
            <a:ext cx="1469530" cy="1469530"/>
          </a:xfrm>
          <a:prstGeom prst="rect">
            <a:avLst/>
          </a:prstGeom>
        </p:spPr>
      </p:pic>
      <p:sp>
        <p:nvSpPr>
          <p:cNvPr id="42" name="덧셈 기호 41"/>
          <p:cNvSpPr/>
          <p:nvPr/>
        </p:nvSpPr>
        <p:spPr>
          <a:xfrm>
            <a:off x="10274467" y="3218602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6053879" y="2240596"/>
            <a:ext cx="308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구매 즉시 </a:t>
            </a:r>
            <a:r>
              <a:rPr lang="ko-KR" altLang="en-US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조각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x150 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지급</a:t>
            </a:r>
            <a:endParaRPr lang="en-US" altLang="ko-KR" sz="1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42481" y="2240596"/>
            <a:ext cx="2946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i="1" dirty="0">
                <a:solidFill>
                  <a:schemeClr val="bg1"/>
                </a:solidFill>
              </a:rPr>
              <a:t>구매 즉시 </a:t>
            </a:r>
            <a:r>
              <a:rPr lang="ko-KR" altLang="en-US" sz="14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조각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x80</a:t>
            </a:r>
            <a:r>
              <a:rPr lang="ko-KR" altLang="en-US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개씩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ko-KR" altLang="en-US" sz="1400" b="1" i="1" dirty="0">
                <a:solidFill>
                  <a:schemeClr val="bg1"/>
                </a:solidFill>
              </a:rPr>
              <a:t>지급</a:t>
            </a:r>
            <a:endParaRPr lang="en-US" altLang="ko-KR" sz="1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덧셈 기호 36"/>
          <p:cNvSpPr/>
          <p:nvPr/>
        </p:nvSpPr>
        <p:spPr>
          <a:xfrm>
            <a:off x="7362536" y="3218602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7" name="그룹 76"/>
          <p:cNvGrpSpPr/>
          <p:nvPr/>
        </p:nvGrpSpPr>
        <p:grpSpPr>
          <a:xfrm>
            <a:off x="7800627" y="2903768"/>
            <a:ext cx="1245161" cy="1211406"/>
            <a:chOff x="6266138" y="2787846"/>
            <a:chExt cx="1244624" cy="1210883"/>
          </a:xfrm>
        </p:grpSpPr>
        <p:grpSp>
          <p:nvGrpSpPr>
            <p:cNvPr id="78" name="그룹 77"/>
            <p:cNvGrpSpPr/>
            <p:nvPr/>
          </p:nvGrpSpPr>
          <p:grpSpPr>
            <a:xfrm>
              <a:off x="6266138" y="2787846"/>
              <a:ext cx="1158846" cy="1158846"/>
              <a:chOff x="3344574" y="2538076"/>
              <a:chExt cx="1625397" cy="1625397"/>
            </a:xfrm>
          </p:grpSpPr>
          <p:pic>
            <p:nvPicPr>
              <p:cNvPr id="80" name="그림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4574" y="2538076"/>
                <a:ext cx="1625397" cy="1625397"/>
              </a:xfrm>
              <a:prstGeom prst="snip2DiagRect">
                <a:avLst>
                  <a:gd name="adj1" fmla="val 0"/>
                  <a:gd name="adj2" fmla="val 41426"/>
                </a:avLst>
              </a:prstGeom>
            </p:spPr>
          </p:pic>
          <p:pic>
            <p:nvPicPr>
              <p:cNvPr id="81" name="그림 8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1235" y="2603114"/>
                <a:ext cx="1511285" cy="1511285"/>
              </a:xfrm>
              <a:prstGeom prst="snip2DiagRect">
                <a:avLst>
                  <a:gd name="adj1" fmla="val 0"/>
                  <a:gd name="adj2" fmla="val 42350"/>
                </a:avLst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>
              <a:off x="6619771" y="3564076"/>
              <a:ext cx="890991" cy="434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x150</a:t>
              </a:r>
              <a:endParaRPr lang="en-US" altLang="ko-KR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7741120" y="4071015"/>
            <a:ext cx="129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3</a:t>
            </a:r>
            <a:r>
              <a:rPr lang="ko-KR" altLang="ko-KR" sz="1400" b="1" dirty="0">
                <a:solidFill>
                  <a:schemeClr val="bg1"/>
                </a:solidFill>
              </a:rPr>
              <a:t>☆</a:t>
            </a:r>
            <a:r>
              <a:rPr lang="ko-KR" altLang="en-US" sz="1400" b="1" i="1" dirty="0">
                <a:solidFill>
                  <a:schemeClr val="bg1"/>
                </a:solidFill>
              </a:rPr>
              <a:t> </a:t>
            </a:r>
            <a:r>
              <a:rPr lang="ko-KR" altLang="en-US" sz="1400" b="1" i="1" dirty="0" err="1" smtClean="0">
                <a:solidFill>
                  <a:schemeClr val="bg1"/>
                </a:solidFill>
              </a:rPr>
              <a:t>케라버그</a:t>
            </a:r>
            <a:endParaRPr lang="en-US" altLang="ko-KR" sz="1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3" name="그림 8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964" y="2750903"/>
            <a:ext cx="1277209" cy="1277209"/>
          </a:xfrm>
          <a:prstGeom prst="rect">
            <a:avLst/>
          </a:prstGeom>
        </p:spPr>
      </p:pic>
      <p:sp>
        <p:nvSpPr>
          <p:cNvPr id="35" name="덧셈 기호 34"/>
          <p:cNvSpPr/>
          <p:nvPr/>
        </p:nvSpPr>
        <p:spPr>
          <a:xfrm>
            <a:off x="4323544" y="3218602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2" name="그룹 91"/>
          <p:cNvGrpSpPr/>
          <p:nvPr/>
        </p:nvGrpSpPr>
        <p:grpSpPr>
          <a:xfrm>
            <a:off x="10912123" y="3309347"/>
            <a:ext cx="1057577" cy="1028907"/>
            <a:chOff x="6266138" y="2787846"/>
            <a:chExt cx="1244624" cy="1210883"/>
          </a:xfrm>
        </p:grpSpPr>
        <p:grpSp>
          <p:nvGrpSpPr>
            <p:cNvPr id="93" name="그룹 92"/>
            <p:cNvGrpSpPr/>
            <p:nvPr/>
          </p:nvGrpSpPr>
          <p:grpSpPr>
            <a:xfrm>
              <a:off x="6266138" y="2787846"/>
              <a:ext cx="1158846" cy="1158846"/>
              <a:chOff x="3344574" y="2538076"/>
              <a:chExt cx="1625397" cy="1625397"/>
            </a:xfrm>
          </p:grpSpPr>
          <p:pic>
            <p:nvPicPr>
              <p:cNvPr id="95" name="그림 9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4574" y="2538076"/>
                <a:ext cx="1625397" cy="1625397"/>
              </a:xfrm>
              <a:prstGeom prst="snip2DiagRect">
                <a:avLst>
                  <a:gd name="adj1" fmla="val 0"/>
                  <a:gd name="adj2" fmla="val 41426"/>
                </a:avLst>
              </a:prstGeom>
            </p:spPr>
          </p:pic>
          <p:pic>
            <p:nvPicPr>
              <p:cNvPr id="96" name="그림 9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1235" y="2603114"/>
                <a:ext cx="1511285" cy="1511285"/>
              </a:xfrm>
              <a:prstGeom prst="snip2DiagRect">
                <a:avLst>
                  <a:gd name="adj1" fmla="val 0"/>
                  <a:gd name="adj2" fmla="val 42350"/>
                </a:avLst>
              </a:prstGeom>
            </p:spPr>
          </p:pic>
        </p:grpSp>
        <p:sp>
          <p:nvSpPr>
            <p:cNvPr id="94" name="TextBox 93"/>
            <p:cNvSpPr txBox="1"/>
            <p:nvPr/>
          </p:nvSpPr>
          <p:spPr>
            <a:xfrm>
              <a:off x="6823099" y="3564076"/>
              <a:ext cx="687663" cy="434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x80</a:t>
              </a:r>
            </a:p>
          </p:txBody>
        </p:sp>
      </p:grpSp>
      <p:grpSp>
        <p:nvGrpSpPr>
          <p:cNvPr id="97" name="그룹 96"/>
          <p:cNvGrpSpPr/>
          <p:nvPr/>
        </p:nvGrpSpPr>
        <p:grpSpPr>
          <a:xfrm>
            <a:off x="10894937" y="2627249"/>
            <a:ext cx="1057577" cy="1028907"/>
            <a:chOff x="6266138" y="2787846"/>
            <a:chExt cx="1244624" cy="1210883"/>
          </a:xfrm>
        </p:grpSpPr>
        <p:grpSp>
          <p:nvGrpSpPr>
            <p:cNvPr id="98" name="그룹 97"/>
            <p:cNvGrpSpPr/>
            <p:nvPr/>
          </p:nvGrpSpPr>
          <p:grpSpPr>
            <a:xfrm>
              <a:off x="6266138" y="2787846"/>
              <a:ext cx="1158846" cy="1158846"/>
              <a:chOff x="3344574" y="2538076"/>
              <a:chExt cx="1625397" cy="1625397"/>
            </a:xfrm>
          </p:grpSpPr>
          <p:pic>
            <p:nvPicPr>
              <p:cNvPr id="100" name="그림 9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4574" y="2538076"/>
                <a:ext cx="1625397" cy="1625397"/>
              </a:xfrm>
              <a:prstGeom prst="snip2DiagRect">
                <a:avLst>
                  <a:gd name="adj1" fmla="val 0"/>
                  <a:gd name="adj2" fmla="val 41426"/>
                </a:avLst>
              </a:prstGeom>
            </p:spPr>
          </p:pic>
          <p:pic>
            <p:nvPicPr>
              <p:cNvPr id="101" name="그림 10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1235" y="2603114"/>
                <a:ext cx="1511285" cy="1511285"/>
              </a:xfrm>
              <a:prstGeom prst="snip2DiagRect">
                <a:avLst>
                  <a:gd name="adj1" fmla="val 0"/>
                  <a:gd name="adj2" fmla="val 42350"/>
                </a:avLst>
              </a:prstGeom>
            </p:spPr>
          </p:pic>
        </p:grpSp>
        <p:sp>
          <p:nvSpPr>
            <p:cNvPr id="99" name="TextBox 98"/>
            <p:cNvSpPr txBox="1"/>
            <p:nvPr/>
          </p:nvSpPr>
          <p:spPr>
            <a:xfrm>
              <a:off x="6823099" y="3564076"/>
              <a:ext cx="687663" cy="434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x80</a:t>
              </a: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10477544" y="4179379"/>
            <a:ext cx="1630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</a:rPr>
              <a:t>3</a:t>
            </a:r>
            <a:r>
              <a:rPr lang="ko-KR" altLang="ko-KR" sz="1400" b="1" dirty="0">
                <a:solidFill>
                  <a:schemeClr val="bg1"/>
                </a:solidFill>
              </a:rPr>
              <a:t>☆</a:t>
            </a:r>
            <a:r>
              <a:rPr lang="ko-KR" altLang="en-US" sz="1400" b="1" i="1" dirty="0">
                <a:solidFill>
                  <a:schemeClr val="bg1"/>
                </a:solidFill>
              </a:rPr>
              <a:t> </a:t>
            </a:r>
            <a:r>
              <a:rPr lang="ko-KR" altLang="en-US" sz="1400" b="1" i="1" dirty="0" err="1" smtClean="0">
                <a:solidFill>
                  <a:schemeClr val="bg1"/>
                </a:solidFill>
              </a:rPr>
              <a:t>프리겔리두즈</a:t>
            </a:r>
            <a:endParaRPr lang="en-US" altLang="ko-KR" sz="1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0743572" y="2491898"/>
            <a:ext cx="129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3</a:t>
            </a:r>
            <a:r>
              <a:rPr lang="ko-KR" altLang="ko-KR" sz="1400" b="1" dirty="0">
                <a:solidFill>
                  <a:schemeClr val="bg1"/>
                </a:solidFill>
              </a:rPr>
              <a:t>☆</a:t>
            </a:r>
            <a:r>
              <a:rPr lang="ko-KR" altLang="en-US" sz="1400" b="1" i="1" dirty="0">
                <a:solidFill>
                  <a:schemeClr val="bg1"/>
                </a:solidFill>
              </a:rPr>
              <a:t> </a:t>
            </a:r>
            <a:r>
              <a:rPr lang="ko-KR" altLang="en-US" sz="1400" b="1" i="1" dirty="0" err="1">
                <a:solidFill>
                  <a:schemeClr val="bg1"/>
                </a:solidFill>
              </a:rPr>
              <a:t>루스투룸</a:t>
            </a:r>
            <a:r>
              <a:rPr lang="ko-KR" altLang="en-US" sz="1400" b="1" i="1" dirty="0">
                <a:solidFill>
                  <a:schemeClr val="bg1"/>
                </a:solidFill>
              </a:rPr>
              <a:t> </a:t>
            </a:r>
            <a:endParaRPr lang="en-US" altLang="ko-KR" sz="1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475520" y="3941962"/>
            <a:ext cx="1504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X1,000,000</a:t>
            </a:r>
            <a:endParaRPr lang="en-US" altLang="ko-KR" b="1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9" name="그림 10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1" y="884233"/>
            <a:ext cx="2916804" cy="5154617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80672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월정액</a:t>
            </a:r>
            <a:r>
              <a:rPr lang="ko-KR" altLang="en-US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en-US" altLang="ko-KR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+ </a:t>
            </a:r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룬스톤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선택권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145637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5,500</a:t>
            </a:r>
            <a:endParaRPr lang="ko-KR" alt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0670" y="2240596"/>
            <a:ext cx="2946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i="1" dirty="0">
                <a:solidFill>
                  <a:schemeClr val="bg1"/>
                </a:solidFill>
              </a:rPr>
              <a:t>구매 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즉시 </a:t>
            </a:r>
            <a:r>
              <a:rPr lang="ko-KR" altLang="en-US" sz="1400" b="1" i="1" dirty="0" smtClean="0">
                <a:solidFill>
                  <a:srgbClr val="7030A0"/>
                </a:solidFill>
              </a:rPr>
              <a:t>영웅 </a:t>
            </a:r>
            <a:r>
              <a:rPr lang="ko-KR" altLang="en-US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선택권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 </a:t>
            </a:r>
            <a:r>
              <a:rPr lang="ko-KR" altLang="en-US" sz="1400" b="1" i="1" dirty="0">
                <a:solidFill>
                  <a:schemeClr val="bg1"/>
                </a:solidFill>
              </a:rPr>
              <a:t>지급</a:t>
            </a:r>
            <a:endParaRPr lang="en-US" altLang="ko-KR" sz="1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4" name="그룹 113"/>
          <p:cNvGrpSpPr/>
          <p:nvPr/>
        </p:nvGrpSpPr>
        <p:grpSpPr>
          <a:xfrm>
            <a:off x="1794698" y="2627249"/>
            <a:ext cx="1143590" cy="1727631"/>
            <a:chOff x="577658" y="2544699"/>
            <a:chExt cx="1143590" cy="1727631"/>
          </a:xfrm>
        </p:grpSpPr>
        <p:grpSp>
          <p:nvGrpSpPr>
            <p:cNvPr id="115" name="그룹 114"/>
            <p:cNvGrpSpPr/>
            <p:nvPr/>
          </p:nvGrpSpPr>
          <p:grpSpPr>
            <a:xfrm>
              <a:off x="577658" y="2544699"/>
              <a:ext cx="1143590" cy="1727631"/>
              <a:chOff x="577658" y="2544699"/>
              <a:chExt cx="1143590" cy="1727631"/>
            </a:xfrm>
          </p:grpSpPr>
          <p:pic>
            <p:nvPicPr>
              <p:cNvPr id="117" name="그림 11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490" y="2544699"/>
                <a:ext cx="1133758" cy="1727631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658" y="2544699"/>
                <a:ext cx="1133758" cy="1727631"/>
              </a:xfrm>
              <a:prstGeom prst="rect">
                <a:avLst/>
              </a:prstGeom>
            </p:spPr>
          </p:pic>
        </p:grpSp>
        <p:sp>
          <p:nvSpPr>
            <p:cNvPr id="116" name="TextBox 115"/>
            <p:cNvSpPr txBox="1"/>
            <p:nvPr/>
          </p:nvSpPr>
          <p:spPr>
            <a:xfrm>
              <a:off x="587489" y="3840484"/>
              <a:ext cx="1123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i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선택권</a:t>
              </a:r>
              <a:endParaRPr lang="ko-KR" altLang="en-US" sz="1600" b="1" i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23" name="그룹 122"/>
          <p:cNvGrpSpPr/>
          <p:nvPr/>
        </p:nvGrpSpPr>
        <p:grpSpPr>
          <a:xfrm>
            <a:off x="1613163" y="2627249"/>
            <a:ext cx="1143590" cy="1727631"/>
            <a:chOff x="577658" y="2544699"/>
            <a:chExt cx="1143590" cy="1727631"/>
          </a:xfrm>
        </p:grpSpPr>
        <p:grpSp>
          <p:nvGrpSpPr>
            <p:cNvPr id="124" name="그룹 123"/>
            <p:cNvGrpSpPr/>
            <p:nvPr/>
          </p:nvGrpSpPr>
          <p:grpSpPr>
            <a:xfrm>
              <a:off x="577658" y="2544699"/>
              <a:ext cx="1143590" cy="1727631"/>
              <a:chOff x="577658" y="2544699"/>
              <a:chExt cx="1143590" cy="1727631"/>
            </a:xfrm>
          </p:grpSpPr>
          <p:pic>
            <p:nvPicPr>
              <p:cNvPr id="126" name="그림 12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490" y="2544699"/>
                <a:ext cx="1133758" cy="1727631"/>
              </a:xfrm>
              <a:prstGeom prst="rect">
                <a:avLst/>
              </a:prstGeom>
            </p:spPr>
          </p:pic>
          <p:pic>
            <p:nvPicPr>
              <p:cNvPr id="127" name="그림 126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658" y="2544699"/>
                <a:ext cx="1133758" cy="1727631"/>
              </a:xfrm>
              <a:prstGeom prst="rect">
                <a:avLst/>
              </a:prstGeom>
            </p:spPr>
          </p:pic>
        </p:grpSp>
        <p:sp>
          <p:nvSpPr>
            <p:cNvPr id="125" name="TextBox 124"/>
            <p:cNvSpPr txBox="1"/>
            <p:nvPr/>
          </p:nvSpPr>
          <p:spPr>
            <a:xfrm>
              <a:off x="587489" y="3840484"/>
              <a:ext cx="1123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i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선택권</a:t>
              </a:r>
              <a:endParaRPr lang="ko-KR" altLang="en-US" sz="1600" b="1" i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1402626" y="2627249"/>
            <a:ext cx="1143590" cy="1727631"/>
            <a:chOff x="577658" y="2544699"/>
            <a:chExt cx="1143590" cy="1727631"/>
          </a:xfrm>
        </p:grpSpPr>
        <p:grpSp>
          <p:nvGrpSpPr>
            <p:cNvPr id="129" name="그룹 128"/>
            <p:cNvGrpSpPr/>
            <p:nvPr/>
          </p:nvGrpSpPr>
          <p:grpSpPr>
            <a:xfrm>
              <a:off x="577658" y="2544699"/>
              <a:ext cx="1143590" cy="1727631"/>
              <a:chOff x="577658" y="2544699"/>
              <a:chExt cx="1143590" cy="1727631"/>
            </a:xfrm>
          </p:grpSpPr>
          <p:pic>
            <p:nvPicPr>
              <p:cNvPr id="131" name="그림 13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490" y="2544699"/>
                <a:ext cx="1133758" cy="1727631"/>
              </a:xfrm>
              <a:prstGeom prst="rect">
                <a:avLst/>
              </a:prstGeom>
            </p:spPr>
          </p:pic>
          <p:pic>
            <p:nvPicPr>
              <p:cNvPr id="132" name="그림 13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658" y="2544699"/>
                <a:ext cx="1133758" cy="1727631"/>
              </a:xfrm>
              <a:prstGeom prst="rect">
                <a:avLst/>
              </a:prstGeom>
            </p:spPr>
          </p:pic>
        </p:grpSp>
        <p:sp>
          <p:nvSpPr>
            <p:cNvPr id="130" name="TextBox 129"/>
            <p:cNvSpPr txBox="1"/>
            <p:nvPr/>
          </p:nvSpPr>
          <p:spPr>
            <a:xfrm>
              <a:off x="587489" y="3840484"/>
              <a:ext cx="1123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i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선택권</a:t>
              </a:r>
              <a:endParaRPr lang="ko-KR" altLang="en-US" sz="1600" b="1" i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12" name="그림 1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" y="2743200"/>
            <a:ext cx="1469530" cy="1469530"/>
          </a:xfrm>
          <a:prstGeom prst="rect">
            <a:avLst/>
          </a:prstGeom>
        </p:spPr>
      </p:pic>
      <p:sp>
        <p:nvSpPr>
          <p:cNvPr id="119" name="덧셈 기호 118"/>
          <p:cNvSpPr/>
          <p:nvPr/>
        </p:nvSpPr>
        <p:spPr>
          <a:xfrm>
            <a:off x="1094388" y="3228118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9259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86" y="884233"/>
            <a:ext cx="2916804" cy="5154617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812" y="3102869"/>
            <a:ext cx="1282063" cy="128206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" y="884233"/>
            <a:ext cx="2916804" cy="5154617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72672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월정액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+ </a:t>
            </a:r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즉시완료권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137637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5,500</a:t>
            </a:r>
            <a:endParaRPr lang="ko-KR" alt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7" name="그림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9" y="2743200"/>
            <a:ext cx="1469530" cy="146953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72672" y="2240596"/>
            <a:ext cx="2946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i="1" dirty="0">
                <a:solidFill>
                  <a:schemeClr val="bg1"/>
                </a:solidFill>
              </a:rPr>
              <a:t>구매 즉시 </a:t>
            </a:r>
            <a:r>
              <a:rPr lang="ko-KR" altLang="en-US" sz="1400" b="1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즉시완료권</a:t>
            </a:r>
            <a:r>
              <a:rPr lang="ko-KR" altLang="en-US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 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지급</a:t>
            </a:r>
            <a:endParaRPr lang="en-US" altLang="ko-KR" sz="1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9" name="덧셈 기호 88"/>
          <p:cNvSpPr/>
          <p:nvPr/>
        </p:nvSpPr>
        <p:spPr>
          <a:xfrm>
            <a:off x="1289119" y="3218602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779" y="884233"/>
            <a:ext cx="2916804" cy="51546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07097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월정액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+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티켓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2062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5,500</a:t>
            </a:r>
            <a:endParaRPr lang="ko-KR" alt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15265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월정액</a:t>
            </a:r>
            <a:r>
              <a:rPr lang="ko-KR" altLang="en-US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+ </a:t>
            </a:r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승급스톤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80230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5,500</a:t>
            </a:r>
            <a:endParaRPr lang="ko-KR" alt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07097" y="2240596"/>
            <a:ext cx="2946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구매 즉시 </a:t>
            </a:r>
            <a:r>
              <a:rPr lang="ko-KR" altLang="en-US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티켓</a:t>
            </a:r>
            <a:r>
              <a:rPr lang="ko-KR" altLang="en-US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  <a:r>
              <a:rPr lang="ko-KR" altLang="en-US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개씩</a:t>
            </a:r>
            <a:r>
              <a:rPr lang="ko-KR" altLang="en-US" sz="1400" b="1" i="1" dirty="0" smtClean="0">
                <a:solidFill>
                  <a:schemeClr val="accent2"/>
                </a:solidFill>
              </a:rPr>
              <a:t> 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지급</a:t>
            </a:r>
            <a:endParaRPr lang="en-US" altLang="ko-KR" sz="1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66" y="2743200"/>
            <a:ext cx="1469530" cy="146953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053879" y="2240596"/>
            <a:ext cx="308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구매 즉시 </a:t>
            </a:r>
            <a:r>
              <a:rPr lang="ko-KR" altLang="en-US" sz="1400" b="1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승급스톤</a:t>
            </a:r>
            <a:r>
              <a:rPr lang="ko-KR" altLang="en-US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  <a:r>
              <a:rPr lang="ko-KR" altLang="en-US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개씩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지급</a:t>
            </a:r>
            <a:endParaRPr lang="en-US" altLang="ko-KR" sz="1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덧셈 기호 36"/>
          <p:cNvSpPr/>
          <p:nvPr/>
        </p:nvSpPr>
        <p:spPr>
          <a:xfrm>
            <a:off x="7164657" y="3224183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78" y="2719799"/>
            <a:ext cx="1492931" cy="149293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156615" y="3911579"/>
            <a:ext cx="778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  <a:endParaRPr lang="en-US" altLang="ko-KR" sz="1600" b="1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92" y="3095448"/>
            <a:ext cx="1282063" cy="128206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510235" y="3911579"/>
            <a:ext cx="778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  <a:endParaRPr lang="en-US" altLang="ko-KR" sz="1600" b="1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46" y="2494947"/>
            <a:ext cx="1306745" cy="1306745"/>
          </a:xfrm>
          <a:prstGeom prst="rect">
            <a:avLst/>
          </a:prstGeom>
        </p:spPr>
      </p:pic>
      <p:sp>
        <p:nvSpPr>
          <p:cNvPr id="55" name="덧셈 기호 54"/>
          <p:cNvSpPr/>
          <p:nvPr/>
        </p:nvSpPr>
        <p:spPr>
          <a:xfrm>
            <a:off x="4350664" y="3384688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191393" y="4212730"/>
            <a:ext cx="129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err="1" smtClean="0">
                <a:solidFill>
                  <a:schemeClr val="bg1"/>
                </a:solidFill>
              </a:rPr>
              <a:t>즉시완료권</a:t>
            </a:r>
            <a:endParaRPr lang="en-US" altLang="ko-KR" sz="1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45981" y="4212730"/>
            <a:ext cx="1318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</a:rPr>
              <a:t>경험치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증가권</a:t>
            </a:r>
            <a:endParaRPr lang="en-US" altLang="ko-KR" sz="1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18594" y="3699573"/>
            <a:ext cx="77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  <a:endParaRPr lang="en-US" altLang="ko-KR" b="1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62362" y="4047678"/>
            <a:ext cx="129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err="1" smtClean="0">
                <a:solidFill>
                  <a:schemeClr val="bg1"/>
                </a:solidFill>
              </a:rPr>
              <a:t>즉시완료권</a:t>
            </a:r>
            <a:endParaRPr lang="en-US" altLang="ko-KR" sz="1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120" y="2680470"/>
            <a:ext cx="1532260" cy="1532260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645" y="2699099"/>
            <a:ext cx="1532260" cy="153226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7695539" y="3364138"/>
            <a:ext cx="595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</a:rPr>
              <a:t>무기</a:t>
            </a:r>
            <a:endParaRPr lang="en-US" altLang="ko-KR" sz="1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99241" y="3364138"/>
            <a:ext cx="77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err="1" smtClean="0">
                <a:solidFill>
                  <a:schemeClr val="bg1"/>
                </a:solidFill>
              </a:rPr>
              <a:t>방어구</a:t>
            </a:r>
            <a:endParaRPr lang="en-US" altLang="ko-KR" sz="1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76684" y="2657309"/>
            <a:ext cx="1138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smtClean="0">
                <a:solidFill>
                  <a:schemeClr val="bg1"/>
                </a:solidFill>
              </a:rPr>
              <a:t>승급스톤</a:t>
            </a:r>
            <a:endParaRPr lang="en-US" altLang="ko-KR" sz="1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70731" y="3969767"/>
            <a:ext cx="778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  <a:endParaRPr lang="en-US" altLang="ko-KR" sz="1600" b="1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185997" y="3969767"/>
            <a:ext cx="778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  <a:endParaRPr lang="en-US" altLang="ko-KR" sz="1600" b="1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7" name="그림 1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935" y="884233"/>
            <a:ext cx="2916804" cy="5154617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9166946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월정액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+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강화세트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0231911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5,500</a:t>
            </a:r>
            <a:endParaRPr lang="ko-KR" alt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0" name="그림 10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573" y="2743200"/>
            <a:ext cx="1469530" cy="1469530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9166946" y="2240596"/>
            <a:ext cx="2946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i="1" dirty="0">
                <a:solidFill>
                  <a:schemeClr val="bg1"/>
                </a:solidFill>
              </a:rPr>
              <a:t>구매 즉시 </a:t>
            </a:r>
            <a:r>
              <a:rPr lang="ko-KR" altLang="en-US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정수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&amp; </a:t>
            </a:r>
            <a:r>
              <a:rPr lang="ko-KR" altLang="en-US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골드</a:t>
            </a:r>
            <a:r>
              <a:rPr lang="ko-KR" altLang="en-US" sz="1400" b="1" i="1" dirty="0" smtClean="0">
                <a:solidFill>
                  <a:schemeClr val="accent2"/>
                </a:solidFill>
              </a:rPr>
              <a:t> </a:t>
            </a:r>
            <a:r>
              <a:rPr lang="ko-KR" altLang="en-US" sz="1400" b="1" i="1" dirty="0">
                <a:solidFill>
                  <a:schemeClr val="bg1"/>
                </a:solidFill>
              </a:rPr>
              <a:t>지급</a:t>
            </a:r>
            <a:endParaRPr lang="en-US" altLang="ko-KR" sz="1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2" name="덧셈 기호 111"/>
          <p:cNvSpPr/>
          <p:nvPr/>
        </p:nvSpPr>
        <p:spPr>
          <a:xfrm>
            <a:off x="10383393" y="3218602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3" name="그림 1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755" y="2483308"/>
            <a:ext cx="995186" cy="995186"/>
          </a:xfrm>
          <a:prstGeom prst="rect">
            <a:avLst/>
          </a:prstGeom>
        </p:spPr>
      </p:pic>
      <p:pic>
        <p:nvPicPr>
          <p:cNvPr id="114" name="그림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656" y="3407911"/>
            <a:ext cx="903383" cy="903383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10590033" y="4236625"/>
            <a:ext cx="1504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X1,000,000</a:t>
            </a:r>
            <a:endParaRPr lang="en-US" altLang="ko-KR" b="1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0567849" y="3137823"/>
            <a:ext cx="1504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X10,000</a:t>
            </a:r>
            <a:endParaRPr lang="en-US" altLang="ko-KR" b="1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5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399607"/>
            <a:ext cx="10078091" cy="6036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8651" y="4286827"/>
            <a:ext cx="26593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열쇠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x120 </a:t>
            </a:r>
            <a:r>
              <a:rPr lang="ko-KR" altLang="en-US" sz="1500" b="1" i="1" dirty="0" smtClean="0">
                <a:solidFill>
                  <a:schemeClr val="bg1">
                    <a:lumMod val="95000"/>
                  </a:schemeClr>
                </a:solidFill>
              </a:rPr>
              <a:t>지급</a:t>
            </a:r>
            <a:endParaRPr lang="en-US" altLang="ko-KR" sz="1500" b="1" i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9375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3,300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5307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5,500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63614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5190" y="1123164"/>
            <a:ext cx="3056427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매출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1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위 기념 열쇠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2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배 패키지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87" y="2862383"/>
            <a:ext cx="1205726" cy="12057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863714" y="4286827"/>
            <a:ext cx="26593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열쇠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x200 </a:t>
            </a:r>
            <a:r>
              <a:rPr lang="ko-KR" altLang="en-US" sz="1500" b="1" i="1" dirty="0" smtClean="0">
                <a:solidFill>
                  <a:schemeClr val="bg1">
                    <a:lumMod val="95000"/>
                  </a:schemeClr>
                </a:solidFill>
              </a:rPr>
              <a:t>지급</a:t>
            </a:r>
            <a:endParaRPr lang="en-US" altLang="ko-KR" sz="1500" b="1" i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495" y="2862383"/>
            <a:ext cx="1205726" cy="120572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828777" y="4286827"/>
            <a:ext cx="26593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열쇠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x400 </a:t>
            </a:r>
            <a:r>
              <a:rPr lang="ko-KR" altLang="en-US" sz="1500" b="1" i="1" dirty="0" smtClean="0">
                <a:solidFill>
                  <a:schemeClr val="bg1">
                    <a:lumMod val="95000"/>
                  </a:schemeClr>
                </a:solidFill>
              </a:rPr>
              <a:t>지급</a:t>
            </a:r>
            <a:endParaRPr lang="en-US" altLang="ko-KR" sz="1500" b="1" i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03" y="2862383"/>
            <a:ext cx="1205725" cy="1205725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3576289" y="2553574"/>
            <a:ext cx="837546" cy="837546"/>
            <a:chOff x="3576289" y="2277349"/>
            <a:chExt cx="837546" cy="837546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289" y="2277349"/>
              <a:ext cx="837546" cy="837546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3576289" y="2496067"/>
              <a:ext cx="837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C00000"/>
                  </a:solidFill>
                </a:rPr>
                <a:t>x2</a:t>
              </a:r>
              <a:r>
                <a:rPr lang="ko-KR" altLang="en-US" sz="2000" b="1" dirty="0" smtClean="0">
                  <a:solidFill>
                    <a:srgbClr val="C00000"/>
                  </a:solidFill>
                </a:rPr>
                <a:t>배</a:t>
              </a:r>
              <a:endParaRPr lang="en-US" altLang="ko-KR" sz="2000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6559726" y="2553574"/>
            <a:ext cx="837546" cy="837546"/>
            <a:chOff x="3576289" y="2277349"/>
            <a:chExt cx="837546" cy="837546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289" y="2277349"/>
              <a:ext cx="837546" cy="83754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3576289" y="2496067"/>
              <a:ext cx="837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C00000"/>
                  </a:solidFill>
                </a:rPr>
                <a:t>x2</a:t>
              </a:r>
              <a:r>
                <a:rPr lang="ko-KR" altLang="en-US" sz="2000" b="1" dirty="0" smtClean="0">
                  <a:solidFill>
                    <a:srgbClr val="C00000"/>
                  </a:solidFill>
                </a:rPr>
                <a:t>배</a:t>
              </a:r>
              <a:endParaRPr lang="en-US" altLang="ko-KR" sz="2000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9512454" y="2553574"/>
            <a:ext cx="837546" cy="837546"/>
            <a:chOff x="3576289" y="2277349"/>
            <a:chExt cx="837546" cy="837546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289" y="2277349"/>
              <a:ext cx="837546" cy="837546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3576289" y="2496067"/>
              <a:ext cx="837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C00000"/>
                  </a:solidFill>
                </a:rPr>
                <a:t>x2</a:t>
              </a:r>
              <a:r>
                <a:rPr lang="ko-KR" altLang="en-US" sz="2000" b="1" dirty="0" smtClean="0">
                  <a:solidFill>
                    <a:srgbClr val="C00000"/>
                  </a:solidFill>
                </a:rPr>
                <a:t>배</a:t>
              </a:r>
              <a:endParaRPr lang="en-US" altLang="ko-KR" sz="2000" b="1" dirty="0" smtClean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48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399607"/>
            <a:ext cx="10078091" cy="6036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8651" y="4035603"/>
            <a:ext cx="2659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잼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x1,000</a:t>
            </a:r>
          </a:p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룬스톤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375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5307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63614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55,000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926" y="1108075"/>
            <a:ext cx="255904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인기순위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1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위 감사 </a:t>
            </a:r>
            <a:r>
              <a:rPr lang="ko-KR" altLang="en-US" sz="1600" b="1" dirty="0">
                <a:solidFill>
                  <a:schemeClr val="bg1"/>
                </a:solidFill>
              </a:rPr>
              <a:t>패키지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82" y="2740759"/>
            <a:ext cx="995186" cy="995186"/>
          </a:xfrm>
          <a:prstGeom prst="rect">
            <a:avLst/>
          </a:prstGeom>
        </p:spPr>
      </p:pic>
      <p:sp>
        <p:nvSpPr>
          <p:cNvPr id="22" name="덧셈 기호 21"/>
          <p:cNvSpPr/>
          <p:nvPr/>
        </p:nvSpPr>
        <p:spPr>
          <a:xfrm>
            <a:off x="2984447" y="2957808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3505595" y="2629026"/>
            <a:ext cx="814725" cy="1230812"/>
            <a:chOff x="3595351" y="2544699"/>
            <a:chExt cx="1143590" cy="1727631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7" cy="172763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4860926" y="4035603"/>
            <a:ext cx="2659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잼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x2,000</a:t>
            </a:r>
          </a:p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룬스톤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x2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57" y="2740759"/>
            <a:ext cx="995186" cy="995186"/>
          </a:xfrm>
          <a:prstGeom prst="rect">
            <a:avLst/>
          </a:prstGeom>
        </p:spPr>
      </p:pic>
      <p:sp>
        <p:nvSpPr>
          <p:cNvPr id="28" name="덧셈 기호 27"/>
          <p:cNvSpPr/>
          <p:nvPr/>
        </p:nvSpPr>
        <p:spPr>
          <a:xfrm>
            <a:off x="5946722" y="2957808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그룹 28"/>
          <p:cNvGrpSpPr/>
          <p:nvPr/>
        </p:nvGrpSpPr>
        <p:grpSpPr>
          <a:xfrm>
            <a:off x="6467870" y="2629026"/>
            <a:ext cx="814725" cy="1230812"/>
            <a:chOff x="3595351" y="2544699"/>
            <a:chExt cx="1143590" cy="1727631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7" cy="1727630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7770813" y="4035603"/>
            <a:ext cx="2659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잼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x3,000</a:t>
            </a:r>
          </a:p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룬스톤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</a:t>
            </a: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44" y="2740759"/>
            <a:ext cx="995186" cy="995186"/>
          </a:xfrm>
          <a:prstGeom prst="rect">
            <a:avLst/>
          </a:prstGeom>
        </p:spPr>
      </p:pic>
      <p:sp>
        <p:nvSpPr>
          <p:cNvPr id="35" name="덧셈 기호 34"/>
          <p:cNvSpPr/>
          <p:nvPr/>
        </p:nvSpPr>
        <p:spPr>
          <a:xfrm>
            <a:off x="8856609" y="2957808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6" name="그룹 35"/>
          <p:cNvGrpSpPr/>
          <p:nvPr/>
        </p:nvGrpSpPr>
        <p:grpSpPr>
          <a:xfrm>
            <a:off x="9377757" y="2629026"/>
            <a:ext cx="814725" cy="1230812"/>
            <a:chOff x="3595351" y="2544699"/>
            <a:chExt cx="1143590" cy="1727631"/>
          </a:xfrm>
        </p:grpSpPr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7" cy="1727630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6506839" y="3460918"/>
            <a:ext cx="782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41685" y="3460918"/>
            <a:ext cx="782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12600" y="3460918"/>
            <a:ext cx="782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</p:txBody>
      </p:sp>
    </p:spTree>
    <p:extLst>
      <p:ext uri="{BB962C8B-B14F-4D97-AF65-F5344CB8AC3E}">
        <p14:creationId xmlns:p14="http://schemas.microsoft.com/office/powerpoint/2010/main" val="154463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399607"/>
            <a:ext cx="10078091" cy="60361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9375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5307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63614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55,000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0419" y="1108075"/>
            <a:ext cx="3162301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출시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100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일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기념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패키지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35" name="그룹 34"/>
          <p:cNvGrpSpPr/>
          <p:nvPr/>
        </p:nvGrpSpPr>
        <p:grpSpPr>
          <a:xfrm rot="900000">
            <a:off x="3419371" y="2601987"/>
            <a:ext cx="703418" cy="1062659"/>
            <a:chOff x="3595351" y="2544699"/>
            <a:chExt cx="1143590" cy="1727631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701"/>
              <a:ext cx="1133754" cy="1727628"/>
            </a:xfrm>
            <a:prstGeom prst="rect">
              <a:avLst/>
            </a:prstGeom>
          </p:spPr>
        </p:pic>
      </p:grpSp>
      <p:grpSp>
        <p:nvGrpSpPr>
          <p:cNvPr id="38" name="그룹 37"/>
          <p:cNvGrpSpPr/>
          <p:nvPr/>
        </p:nvGrpSpPr>
        <p:grpSpPr>
          <a:xfrm>
            <a:off x="2877065" y="2529062"/>
            <a:ext cx="703418" cy="1062659"/>
            <a:chOff x="3595351" y="2544699"/>
            <a:chExt cx="1143590" cy="1727631"/>
          </a:xfrm>
        </p:grpSpPr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6" cy="1727631"/>
            </a:xfrm>
            <a:prstGeom prst="rect">
              <a:avLst/>
            </a:prstGeom>
          </p:spPr>
        </p:pic>
      </p:grpSp>
      <p:grpSp>
        <p:nvGrpSpPr>
          <p:cNvPr id="41" name="그룹 40"/>
          <p:cNvGrpSpPr/>
          <p:nvPr/>
        </p:nvGrpSpPr>
        <p:grpSpPr>
          <a:xfrm rot="20700000">
            <a:off x="2322870" y="2601987"/>
            <a:ext cx="703418" cy="1062659"/>
            <a:chOff x="3595351" y="2544699"/>
            <a:chExt cx="1143590" cy="1727631"/>
          </a:xfrm>
        </p:grpSpPr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6" cy="1727628"/>
            </a:xfrm>
            <a:prstGeom prst="rect">
              <a:avLst/>
            </a:prstGeom>
          </p:spPr>
        </p:pic>
      </p:grpSp>
      <p:pic>
        <p:nvPicPr>
          <p:cNvPr id="44" name="그림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13" y="3082774"/>
            <a:ext cx="995186" cy="99518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832402" y="4102280"/>
            <a:ext cx="2786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잼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x1,000</a:t>
            </a:r>
          </a:p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룬스톤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41072" y="4102280"/>
            <a:ext cx="2786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잼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x2000</a:t>
            </a:r>
          </a:p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룬스톤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36742" y="4102280"/>
            <a:ext cx="2786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잼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x3,000</a:t>
            </a:r>
          </a:p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룬스톤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</a:t>
            </a:r>
          </a:p>
        </p:txBody>
      </p:sp>
      <p:grpSp>
        <p:nvGrpSpPr>
          <p:cNvPr id="59" name="그룹 58"/>
          <p:cNvGrpSpPr/>
          <p:nvPr/>
        </p:nvGrpSpPr>
        <p:grpSpPr>
          <a:xfrm rot="900000">
            <a:off x="6384277" y="2601986"/>
            <a:ext cx="703418" cy="1062659"/>
            <a:chOff x="3595351" y="2544699"/>
            <a:chExt cx="1143590" cy="1727631"/>
          </a:xfrm>
        </p:grpSpPr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701"/>
              <a:ext cx="1133754" cy="1727628"/>
            </a:xfrm>
            <a:prstGeom prst="rect">
              <a:avLst/>
            </a:prstGeom>
          </p:spPr>
        </p:pic>
      </p:grpSp>
      <p:grpSp>
        <p:nvGrpSpPr>
          <p:cNvPr id="72" name="그룹 71"/>
          <p:cNvGrpSpPr/>
          <p:nvPr/>
        </p:nvGrpSpPr>
        <p:grpSpPr>
          <a:xfrm rot="427688">
            <a:off x="6122052" y="2538694"/>
            <a:ext cx="703418" cy="1062659"/>
            <a:chOff x="3595351" y="2544699"/>
            <a:chExt cx="1143590" cy="1727631"/>
          </a:xfrm>
        </p:grpSpPr>
        <p:pic>
          <p:nvPicPr>
            <p:cNvPr id="73" name="그림 7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74" name="그림 7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6" cy="1727631"/>
            </a:xfrm>
            <a:prstGeom prst="rect">
              <a:avLst/>
            </a:prstGeom>
          </p:spPr>
        </p:pic>
      </p:grpSp>
      <p:grpSp>
        <p:nvGrpSpPr>
          <p:cNvPr id="62" name="그룹 61"/>
          <p:cNvGrpSpPr/>
          <p:nvPr/>
        </p:nvGrpSpPr>
        <p:grpSpPr>
          <a:xfrm>
            <a:off x="5833658" y="2504742"/>
            <a:ext cx="703418" cy="1062659"/>
            <a:chOff x="3595351" y="2544699"/>
            <a:chExt cx="1143590" cy="1727631"/>
          </a:xfrm>
        </p:grpSpPr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64" name="그림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6" cy="1727631"/>
            </a:xfrm>
            <a:prstGeom prst="rect">
              <a:avLst/>
            </a:prstGeom>
          </p:spPr>
        </p:pic>
      </p:grpSp>
      <p:grpSp>
        <p:nvGrpSpPr>
          <p:cNvPr id="69" name="그룹 68"/>
          <p:cNvGrpSpPr/>
          <p:nvPr/>
        </p:nvGrpSpPr>
        <p:grpSpPr>
          <a:xfrm rot="21243465">
            <a:off x="5496161" y="2544111"/>
            <a:ext cx="703418" cy="1062659"/>
            <a:chOff x="3595351" y="2544699"/>
            <a:chExt cx="1143590" cy="1727631"/>
          </a:xfrm>
        </p:grpSpPr>
        <p:pic>
          <p:nvPicPr>
            <p:cNvPr id="70" name="그림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71" name="그림 7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6" cy="1727631"/>
            </a:xfrm>
            <a:prstGeom prst="rect">
              <a:avLst/>
            </a:prstGeom>
          </p:spPr>
        </p:pic>
      </p:grpSp>
      <p:grpSp>
        <p:nvGrpSpPr>
          <p:cNvPr id="65" name="그룹 64"/>
          <p:cNvGrpSpPr/>
          <p:nvPr/>
        </p:nvGrpSpPr>
        <p:grpSpPr>
          <a:xfrm rot="20700000">
            <a:off x="5275038" y="2601987"/>
            <a:ext cx="703418" cy="1062659"/>
            <a:chOff x="3595351" y="2544699"/>
            <a:chExt cx="1143590" cy="1727631"/>
          </a:xfrm>
        </p:grpSpPr>
        <p:pic>
          <p:nvPicPr>
            <p:cNvPr id="66" name="그림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6" cy="1727628"/>
            </a:xfrm>
            <a:prstGeom prst="rect">
              <a:avLst/>
            </a:prstGeom>
          </p:spPr>
        </p:pic>
      </p:grpSp>
      <p:pic>
        <p:nvPicPr>
          <p:cNvPr id="68" name="그림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81" y="3082774"/>
            <a:ext cx="995186" cy="995186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 rot="900000">
            <a:off x="9310631" y="2601987"/>
            <a:ext cx="703418" cy="1062659"/>
            <a:chOff x="3595351" y="2544699"/>
            <a:chExt cx="1143590" cy="1727631"/>
          </a:xfrm>
        </p:grpSpPr>
        <p:pic>
          <p:nvPicPr>
            <p:cNvPr id="76" name="그림 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77" name="그림 7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701"/>
              <a:ext cx="1133754" cy="1727628"/>
            </a:xfrm>
            <a:prstGeom prst="rect">
              <a:avLst/>
            </a:prstGeom>
          </p:spPr>
        </p:pic>
      </p:grpSp>
      <p:grpSp>
        <p:nvGrpSpPr>
          <p:cNvPr id="78" name="그룹 77"/>
          <p:cNvGrpSpPr/>
          <p:nvPr/>
        </p:nvGrpSpPr>
        <p:grpSpPr>
          <a:xfrm rot="427688">
            <a:off x="9048406" y="2538695"/>
            <a:ext cx="703418" cy="1062659"/>
            <a:chOff x="3595351" y="2544699"/>
            <a:chExt cx="1143590" cy="1727631"/>
          </a:xfrm>
        </p:grpSpPr>
        <p:pic>
          <p:nvPicPr>
            <p:cNvPr id="79" name="그림 7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80" name="그림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6" cy="1727631"/>
            </a:xfrm>
            <a:prstGeom prst="rect">
              <a:avLst/>
            </a:prstGeom>
          </p:spPr>
        </p:pic>
      </p:grpSp>
      <p:grpSp>
        <p:nvGrpSpPr>
          <p:cNvPr id="81" name="그룹 80"/>
          <p:cNvGrpSpPr/>
          <p:nvPr/>
        </p:nvGrpSpPr>
        <p:grpSpPr>
          <a:xfrm>
            <a:off x="8760012" y="2504743"/>
            <a:ext cx="703418" cy="1062659"/>
            <a:chOff x="3595351" y="2544699"/>
            <a:chExt cx="1143590" cy="1727631"/>
          </a:xfrm>
        </p:grpSpPr>
        <p:pic>
          <p:nvPicPr>
            <p:cNvPr id="82" name="그림 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83" name="그림 8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6" cy="1727631"/>
            </a:xfrm>
            <a:prstGeom prst="rect">
              <a:avLst/>
            </a:prstGeom>
          </p:spPr>
        </p:pic>
      </p:grpSp>
      <p:grpSp>
        <p:nvGrpSpPr>
          <p:cNvPr id="84" name="그룹 83"/>
          <p:cNvGrpSpPr/>
          <p:nvPr/>
        </p:nvGrpSpPr>
        <p:grpSpPr>
          <a:xfrm rot="21243465">
            <a:off x="8422515" y="2544112"/>
            <a:ext cx="703418" cy="1062659"/>
            <a:chOff x="3595351" y="2544699"/>
            <a:chExt cx="1143590" cy="1727631"/>
          </a:xfrm>
        </p:grpSpPr>
        <p:pic>
          <p:nvPicPr>
            <p:cNvPr id="85" name="그림 8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86" name="그림 8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6" cy="1727631"/>
            </a:xfrm>
            <a:prstGeom prst="rect">
              <a:avLst/>
            </a:prstGeom>
          </p:spPr>
        </p:pic>
      </p:grpSp>
      <p:grpSp>
        <p:nvGrpSpPr>
          <p:cNvPr id="87" name="그룹 86"/>
          <p:cNvGrpSpPr/>
          <p:nvPr/>
        </p:nvGrpSpPr>
        <p:grpSpPr>
          <a:xfrm rot="20700000">
            <a:off x="8201392" y="2601988"/>
            <a:ext cx="703418" cy="1062659"/>
            <a:chOff x="3595351" y="2544699"/>
            <a:chExt cx="1143590" cy="1727631"/>
          </a:xfrm>
        </p:grpSpPr>
        <p:pic>
          <p:nvPicPr>
            <p:cNvPr id="88" name="그림 8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89" name="그림 8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6" cy="1727628"/>
            </a:xfrm>
            <a:prstGeom prst="rect">
              <a:avLst/>
            </a:prstGeom>
          </p:spPr>
        </p:pic>
      </p:grpSp>
      <p:grpSp>
        <p:nvGrpSpPr>
          <p:cNvPr id="91" name="그룹 90"/>
          <p:cNvGrpSpPr/>
          <p:nvPr/>
        </p:nvGrpSpPr>
        <p:grpSpPr>
          <a:xfrm rot="900000">
            <a:off x="9310629" y="2939585"/>
            <a:ext cx="703418" cy="1062659"/>
            <a:chOff x="3595351" y="2544699"/>
            <a:chExt cx="1143590" cy="1727631"/>
          </a:xfrm>
        </p:grpSpPr>
        <p:pic>
          <p:nvPicPr>
            <p:cNvPr id="92" name="그림 9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93" name="그림 9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701"/>
              <a:ext cx="1133754" cy="1727628"/>
            </a:xfrm>
            <a:prstGeom prst="rect">
              <a:avLst/>
            </a:prstGeom>
          </p:spPr>
        </p:pic>
      </p:grpSp>
      <p:grpSp>
        <p:nvGrpSpPr>
          <p:cNvPr id="94" name="그룹 93"/>
          <p:cNvGrpSpPr/>
          <p:nvPr/>
        </p:nvGrpSpPr>
        <p:grpSpPr>
          <a:xfrm rot="427688">
            <a:off x="9048404" y="2876293"/>
            <a:ext cx="703418" cy="1062659"/>
            <a:chOff x="3595351" y="2544699"/>
            <a:chExt cx="1143590" cy="1727631"/>
          </a:xfrm>
        </p:grpSpPr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6" cy="1727631"/>
            </a:xfrm>
            <a:prstGeom prst="rect">
              <a:avLst/>
            </a:prstGeom>
          </p:spPr>
        </p:pic>
      </p:grpSp>
      <p:grpSp>
        <p:nvGrpSpPr>
          <p:cNvPr id="97" name="그룹 96"/>
          <p:cNvGrpSpPr/>
          <p:nvPr/>
        </p:nvGrpSpPr>
        <p:grpSpPr>
          <a:xfrm>
            <a:off x="8760010" y="2842341"/>
            <a:ext cx="703418" cy="1062659"/>
            <a:chOff x="3595351" y="2544699"/>
            <a:chExt cx="1143590" cy="1727631"/>
          </a:xfrm>
        </p:grpSpPr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6" cy="1727631"/>
            </a:xfrm>
            <a:prstGeom prst="rect">
              <a:avLst/>
            </a:prstGeom>
          </p:spPr>
        </p:pic>
      </p:grpSp>
      <p:grpSp>
        <p:nvGrpSpPr>
          <p:cNvPr id="100" name="그룹 99"/>
          <p:cNvGrpSpPr/>
          <p:nvPr/>
        </p:nvGrpSpPr>
        <p:grpSpPr>
          <a:xfrm rot="21243465">
            <a:off x="8422513" y="2881710"/>
            <a:ext cx="703418" cy="1062659"/>
            <a:chOff x="3595351" y="2544699"/>
            <a:chExt cx="1143590" cy="1727631"/>
          </a:xfrm>
        </p:grpSpPr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6" cy="1727631"/>
            </a:xfrm>
            <a:prstGeom prst="rect">
              <a:avLst/>
            </a:prstGeom>
          </p:spPr>
        </p:pic>
      </p:grpSp>
      <p:grpSp>
        <p:nvGrpSpPr>
          <p:cNvPr id="103" name="그룹 102"/>
          <p:cNvGrpSpPr/>
          <p:nvPr/>
        </p:nvGrpSpPr>
        <p:grpSpPr>
          <a:xfrm rot="20700000">
            <a:off x="8201390" y="2939586"/>
            <a:ext cx="703418" cy="1062659"/>
            <a:chOff x="3595351" y="2544699"/>
            <a:chExt cx="1143590" cy="1727631"/>
          </a:xfrm>
        </p:grpSpPr>
        <p:pic>
          <p:nvPicPr>
            <p:cNvPr id="104" name="그림 10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6" cy="1727628"/>
            </a:xfrm>
            <a:prstGeom prst="rect">
              <a:avLst/>
            </a:prstGeom>
          </p:spPr>
        </p:pic>
      </p:grpSp>
      <p:pic>
        <p:nvPicPr>
          <p:cNvPr id="90" name="그림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835" y="3082775"/>
            <a:ext cx="995186" cy="99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1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399607"/>
            <a:ext cx="10078091" cy="60361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9375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5307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63614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55,000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0419" y="1108075"/>
            <a:ext cx="3162301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</a:rPr>
              <a:t>100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만 다운로드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달성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패키지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32" name="그룹 31"/>
          <p:cNvGrpSpPr/>
          <p:nvPr/>
        </p:nvGrpSpPr>
        <p:grpSpPr>
          <a:xfrm rot="900000">
            <a:off x="6360099" y="2601987"/>
            <a:ext cx="703418" cy="1062659"/>
            <a:chOff x="3595351" y="2544699"/>
            <a:chExt cx="1143590" cy="1727631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6" cy="1727631"/>
            </a:xfrm>
            <a:prstGeom prst="rect">
              <a:avLst/>
            </a:prstGeom>
          </p:spPr>
        </p:pic>
      </p:grpSp>
      <p:grpSp>
        <p:nvGrpSpPr>
          <p:cNvPr id="28" name="그룹 27"/>
          <p:cNvGrpSpPr/>
          <p:nvPr/>
        </p:nvGrpSpPr>
        <p:grpSpPr>
          <a:xfrm>
            <a:off x="5817793" y="2529062"/>
            <a:ext cx="703418" cy="1062659"/>
            <a:chOff x="3595351" y="2544699"/>
            <a:chExt cx="1143590" cy="1727631"/>
          </a:xfrm>
        </p:grpSpPr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8" cy="1727631"/>
            </a:xfrm>
            <a:prstGeom prst="rect">
              <a:avLst/>
            </a:prstGeom>
          </p:spPr>
        </p:pic>
      </p:grpSp>
      <p:grpSp>
        <p:nvGrpSpPr>
          <p:cNvPr id="21" name="그룹 20"/>
          <p:cNvGrpSpPr/>
          <p:nvPr/>
        </p:nvGrpSpPr>
        <p:grpSpPr>
          <a:xfrm rot="20700000">
            <a:off x="5263598" y="2601987"/>
            <a:ext cx="703418" cy="1062659"/>
            <a:chOff x="3595351" y="2544699"/>
            <a:chExt cx="1143590" cy="1727631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7" cy="1727630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86" y="3082774"/>
            <a:ext cx="995186" cy="99518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73130" y="3778315"/>
            <a:ext cx="2786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잼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x3,000</a:t>
            </a:r>
          </a:p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무기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장신구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</p:txBody>
      </p:sp>
      <p:grpSp>
        <p:nvGrpSpPr>
          <p:cNvPr id="35" name="그룹 34"/>
          <p:cNvGrpSpPr/>
          <p:nvPr/>
        </p:nvGrpSpPr>
        <p:grpSpPr>
          <a:xfrm rot="900000">
            <a:off x="3419371" y="2601987"/>
            <a:ext cx="703418" cy="1062659"/>
            <a:chOff x="3595351" y="2544699"/>
            <a:chExt cx="1143590" cy="1727631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700"/>
              <a:ext cx="1133756" cy="1727628"/>
            </a:xfrm>
            <a:prstGeom prst="rect">
              <a:avLst/>
            </a:prstGeom>
          </p:spPr>
        </p:pic>
      </p:grpSp>
      <p:grpSp>
        <p:nvGrpSpPr>
          <p:cNvPr id="38" name="그룹 37"/>
          <p:cNvGrpSpPr/>
          <p:nvPr/>
        </p:nvGrpSpPr>
        <p:grpSpPr>
          <a:xfrm>
            <a:off x="2877065" y="2529062"/>
            <a:ext cx="703418" cy="1062659"/>
            <a:chOff x="3595351" y="2544699"/>
            <a:chExt cx="1143590" cy="1727631"/>
          </a:xfrm>
        </p:grpSpPr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8" cy="1727631"/>
            </a:xfrm>
            <a:prstGeom prst="rect">
              <a:avLst/>
            </a:prstGeom>
          </p:spPr>
        </p:pic>
      </p:grpSp>
      <p:grpSp>
        <p:nvGrpSpPr>
          <p:cNvPr id="41" name="그룹 40"/>
          <p:cNvGrpSpPr/>
          <p:nvPr/>
        </p:nvGrpSpPr>
        <p:grpSpPr>
          <a:xfrm rot="20700000">
            <a:off x="2322870" y="2601987"/>
            <a:ext cx="703418" cy="1062659"/>
            <a:chOff x="3595351" y="2544699"/>
            <a:chExt cx="1143590" cy="1727631"/>
          </a:xfrm>
        </p:grpSpPr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6" cy="1727629"/>
            </a:xfrm>
            <a:prstGeom prst="rect">
              <a:avLst/>
            </a:prstGeom>
          </p:spPr>
        </p:pic>
      </p:grpSp>
      <p:pic>
        <p:nvPicPr>
          <p:cNvPr id="44" name="그림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13" y="3082774"/>
            <a:ext cx="995186" cy="99518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832402" y="4135532"/>
            <a:ext cx="2786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잼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x1,000</a:t>
            </a:r>
          </a:p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</a:t>
            </a:r>
          </a:p>
        </p:txBody>
      </p:sp>
      <p:grpSp>
        <p:nvGrpSpPr>
          <p:cNvPr id="47" name="그룹 46"/>
          <p:cNvGrpSpPr/>
          <p:nvPr/>
        </p:nvGrpSpPr>
        <p:grpSpPr>
          <a:xfrm rot="900000">
            <a:off x="9323711" y="2601987"/>
            <a:ext cx="703418" cy="1062659"/>
            <a:chOff x="3595351" y="2544699"/>
            <a:chExt cx="1143590" cy="1727631"/>
          </a:xfrm>
        </p:grpSpPr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6" cy="1727631"/>
            </a:xfrm>
            <a:prstGeom prst="rect">
              <a:avLst/>
            </a:prstGeom>
          </p:spPr>
        </p:pic>
      </p:grpSp>
      <p:grpSp>
        <p:nvGrpSpPr>
          <p:cNvPr id="50" name="그룹 49"/>
          <p:cNvGrpSpPr/>
          <p:nvPr/>
        </p:nvGrpSpPr>
        <p:grpSpPr>
          <a:xfrm>
            <a:off x="8781405" y="2529062"/>
            <a:ext cx="703418" cy="1062659"/>
            <a:chOff x="3595351" y="2544699"/>
            <a:chExt cx="1143590" cy="1727631"/>
          </a:xfrm>
        </p:grpSpPr>
        <p:pic>
          <p:nvPicPr>
            <p:cNvPr id="51" name="그림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8" cy="1727631"/>
            </a:xfrm>
            <a:prstGeom prst="rect">
              <a:avLst/>
            </a:prstGeom>
          </p:spPr>
        </p:pic>
      </p:grpSp>
      <p:grpSp>
        <p:nvGrpSpPr>
          <p:cNvPr id="53" name="그룹 52"/>
          <p:cNvGrpSpPr/>
          <p:nvPr/>
        </p:nvGrpSpPr>
        <p:grpSpPr>
          <a:xfrm rot="20700000">
            <a:off x="8227210" y="2601987"/>
            <a:ext cx="703418" cy="1062659"/>
            <a:chOff x="3595351" y="2544699"/>
            <a:chExt cx="1143590" cy="1727631"/>
          </a:xfrm>
        </p:grpSpPr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7" cy="1727630"/>
            </a:xfrm>
            <a:prstGeom prst="rect">
              <a:avLst/>
            </a:prstGeom>
          </p:spPr>
        </p:pic>
      </p:grpSp>
      <p:pic>
        <p:nvPicPr>
          <p:cNvPr id="56" name="그림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498" y="3082774"/>
            <a:ext cx="995186" cy="995186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7736742" y="3778315"/>
            <a:ext cx="2786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잼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x3,000</a:t>
            </a:r>
          </a:p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무기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</a:t>
            </a:r>
          </a:p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장신구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x2</a:t>
            </a:r>
          </a:p>
        </p:txBody>
      </p:sp>
    </p:spTree>
    <p:extLst>
      <p:ext uri="{BB962C8B-B14F-4D97-AF65-F5344CB8AC3E}">
        <p14:creationId xmlns:p14="http://schemas.microsoft.com/office/powerpoint/2010/main" val="52851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399607"/>
            <a:ext cx="10078091" cy="6036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8651" y="3968750"/>
            <a:ext cx="26593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잼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x3,000</a:t>
            </a:r>
          </a:p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방어구소환권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열쇠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x50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/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골드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100,000</a:t>
            </a:r>
            <a:endParaRPr lang="ko-KR" altLang="en-US" sz="15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9375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5307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55,000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63614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110,000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0419" y="1108075"/>
            <a:ext cx="3162301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카페가입 </a:t>
            </a:r>
            <a:r>
              <a:rPr lang="en-US" altLang="ko-KR" sz="1600" b="1" dirty="0">
                <a:solidFill>
                  <a:schemeClr val="bg1"/>
                </a:solidFill>
              </a:rPr>
              <a:t>1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0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만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기념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패키지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3395663" y="2629026"/>
            <a:ext cx="814725" cy="1230812"/>
            <a:chOff x="3595351" y="2544699"/>
            <a:chExt cx="1143590" cy="1727631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8" cy="1727631"/>
            </a:xfrm>
            <a:prstGeom prst="rect">
              <a:avLst/>
            </a:prstGeom>
          </p:spPr>
        </p:pic>
      </p:grpSp>
      <p:pic>
        <p:nvPicPr>
          <p:cNvPr id="17" name="그림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82" y="2746839"/>
            <a:ext cx="995186" cy="99518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20" y="3082476"/>
            <a:ext cx="995186" cy="99518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87" y="3262936"/>
            <a:ext cx="814725" cy="814725"/>
          </a:xfrm>
          <a:prstGeom prst="rect">
            <a:avLst/>
          </a:prstGeom>
        </p:spPr>
      </p:pic>
      <p:sp>
        <p:nvSpPr>
          <p:cNvPr id="20" name="덧셈 기호 19"/>
          <p:cNvSpPr/>
          <p:nvPr/>
        </p:nvSpPr>
        <p:spPr>
          <a:xfrm>
            <a:off x="2917772" y="2906738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858568" y="3968750"/>
            <a:ext cx="26593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잼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x5,000</a:t>
            </a:r>
            <a:endParaRPr lang="en-US" altLang="ko-KR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x2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열쇠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/ </a:t>
            </a:r>
            <a:r>
              <a:rPr lang="ko-KR" altLang="en-US" sz="1500" b="1" i="1" dirty="0">
                <a:solidFill>
                  <a:schemeClr val="bg1"/>
                </a:solidFill>
              </a:rPr>
              <a:t>골드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200,000</a:t>
            </a:r>
            <a:endParaRPr lang="ko-KR" altLang="en-US" sz="1500" b="1" i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92886" y="3968750"/>
            <a:ext cx="26593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잼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x10,000</a:t>
            </a:r>
            <a:endParaRPr lang="en-US" altLang="ko-KR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ko-KR" altLang="en-US" sz="1500" b="1" i="1" dirty="0" smtClean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열쇠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x200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/ </a:t>
            </a:r>
            <a:r>
              <a:rPr lang="ko-KR" altLang="en-US" sz="1500" b="1" i="1" dirty="0">
                <a:solidFill>
                  <a:schemeClr val="bg1"/>
                </a:solidFill>
              </a:rPr>
              <a:t>골드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500,000</a:t>
            </a:r>
            <a:endParaRPr lang="ko-KR" altLang="en-US" sz="1500" b="1" i="1" dirty="0">
              <a:solidFill>
                <a:schemeClr val="bg1"/>
              </a:solidFill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017" y="2746839"/>
            <a:ext cx="995186" cy="995186"/>
          </a:xfrm>
          <a:prstGeom prst="rect">
            <a:avLst/>
          </a:prstGeom>
        </p:spPr>
      </p:pic>
      <p:grpSp>
        <p:nvGrpSpPr>
          <p:cNvPr id="47" name="그룹 46"/>
          <p:cNvGrpSpPr/>
          <p:nvPr/>
        </p:nvGrpSpPr>
        <p:grpSpPr>
          <a:xfrm rot="20700000">
            <a:off x="9241778" y="2682327"/>
            <a:ext cx="814725" cy="1230812"/>
            <a:chOff x="3595351" y="2544699"/>
            <a:chExt cx="1143590" cy="1727631"/>
          </a:xfrm>
        </p:grpSpPr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8" cy="1727631"/>
            </a:xfrm>
            <a:prstGeom prst="rect">
              <a:avLst/>
            </a:prstGeom>
          </p:spPr>
        </p:pic>
      </p:grpSp>
      <p:grpSp>
        <p:nvGrpSpPr>
          <p:cNvPr id="50" name="그룹 49"/>
          <p:cNvGrpSpPr/>
          <p:nvPr/>
        </p:nvGrpSpPr>
        <p:grpSpPr>
          <a:xfrm rot="21229468">
            <a:off x="9340838" y="2636303"/>
            <a:ext cx="814725" cy="1230812"/>
            <a:chOff x="3595351" y="2544699"/>
            <a:chExt cx="1143590" cy="1727631"/>
          </a:xfrm>
        </p:grpSpPr>
        <p:pic>
          <p:nvPicPr>
            <p:cNvPr id="51" name="그림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8" cy="1727631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9513148" y="2629026"/>
            <a:ext cx="814725" cy="1230812"/>
            <a:chOff x="3595351" y="2544699"/>
            <a:chExt cx="1143590" cy="1727631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8" cy="1727631"/>
            </a:xfrm>
            <a:prstGeom prst="rect">
              <a:avLst/>
            </a:prstGeom>
          </p:spPr>
        </p:pic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55" y="3082476"/>
            <a:ext cx="995186" cy="995186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022" y="3262936"/>
            <a:ext cx="814725" cy="814725"/>
          </a:xfrm>
          <a:prstGeom prst="rect">
            <a:avLst/>
          </a:prstGeom>
        </p:spPr>
      </p:pic>
      <p:sp>
        <p:nvSpPr>
          <p:cNvPr id="36" name="덧셈 기호 35"/>
          <p:cNvSpPr/>
          <p:nvPr/>
        </p:nvSpPr>
        <p:spPr>
          <a:xfrm>
            <a:off x="8719602" y="2916117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97" y="2746839"/>
            <a:ext cx="995186" cy="995186"/>
          </a:xfrm>
          <a:prstGeom prst="rect">
            <a:avLst/>
          </a:prstGeom>
        </p:spPr>
      </p:pic>
      <p:grpSp>
        <p:nvGrpSpPr>
          <p:cNvPr id="57" name="그룹 56"/>
          <p:cNvGrpSpPr/>
          <p:nvPr/>
        </p:nvGrpSpPr>
        <p:grpSpPr>
          <a:xfrm rot="21229468">
            <a:off x="6216835" y="2636303"/>
            <a:ext cx="814725" cy="1230812"/>
            <a:chOff x="3595351" y="2544699"/>
            <a:chExt cx="1143590" cy="1727631"/>
          </a:xfrm>
        </p:grpSpPr>
        <p:pic>
          <p:nvPicPr>
            <p:cNvPr id="58" name="그림 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59" name="그림 5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8" cy="1727631"/>
            </a:xfrm>
            <a:prstGeom prst="rect">
              <a:avLst/>
            </a:prstGeom>
          </p:spPr>
        </p:pic>
      </p:grpSp>
      <p:grpSp>
        <p:nvGrpSpPr>
          <p:cNvPr id="60" name="그룹 59"/>
          <p:cNvGrpSpPr/>
          <p:nvPr/>
        </p:nvGrpSpPr>
        <p:grpSpPr>
          <a:xfrm>
            <a:off x="6389145" y="2629026"/>
            <a:ext cx="814725" cy="1230812"/>
            <a:chOff x="3595351" y="2544699"/>
            <a:chExt cx="1143590" cy="1727631"/>
          </a:xfrm>
        </p:grpSpPr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51" y="2544699"/>
              <a:ext cx="1133758" cy="1727631"/>
            </a:xfrm>
            <a:prstGeom prst="rect">
              <a:avLst/>
            </a:prstGeom>
          </p:spPr>
        </p:pic>
      </p:grpSp>
      <p:pic>
        <p:nvPicPr>
          <p:cNvPr id="63" name="그림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35" y="3082476"/>
            <a:ext cx="995186" cy="995186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02" y="3262936"/>
            <a:ext cx="814725" cy="814725"/>
          </a:xfrm>
          <a:prstGeom prst="rect">
            <a:avLst/>
          </a:prstGeom>
        </p:spPr>
      </p:pic>
      <p:sp>
        <p:nvSpPr>
          <p:cNvPr id="65" name="덧셈 기호 64"/>
          <p:cNvSpPr/>
          <p:nvPr/>
        </p:nvSpPr>
        <p:spPr>
          <a:xfrm>
            <a:off x="5756582" y="2916117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984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" y="884233"/>
            <a:ext cx="2946783" cy="51546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7" y="884233"/>
            <a:ext cx="2946783" cy="51546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90" y="884233"/>
            <a:ext cx="2946783" cy="51546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83" y="884233"/>
            <a:ext cx="2946783" cy="5154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404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영웅 무기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04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무기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5,000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4369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5,500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7097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영웅 </a:t>
            </a:r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방어구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7097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15,000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2062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4790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영웅 </a:t>
            </a:r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방어구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4790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25,000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9755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2483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영웅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장신구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2483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>
                <a:solidFill>
                  <a:srgbClr val="7030A0"/>
                </a:solidFill>
              </a:rPr>
              <a:t>영웅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장신구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x2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10,000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07448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0" y="2544699"/>
            <a:ext cx="1133758" cy="172763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0" y="2544699"/>
            <a:ext cx="1133758" cy="172763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29" y="2942968"/>
            <a:ext cx="1105810" cy="110581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97" y="2544699"/>
            <a:ext cx="1133758" cy="172763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87" y="2544699"/>
            <a:ext cx="1133758" cy="1727631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336" y="2942968"/>
            <a:ext cx="1105810" cy="110581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83" y="2544699"/>
            <a:ext cx="1133758" cy="1727631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86" y="2544699"/>
            <a:ext cx="1133758" cy="1727631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22" y="2942968"/>
            <a:ext cx="1105810" cy="110581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563" y="2544699"/>
            <a:ext cx="1133758" cy="1727631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69" y="2544699"/>
            <a:ext cx="1133758" cy="1727631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502" y="2942968"/>
            <a:ext cx="1105810" cy="1105810"/>
          </a:xfrm>
          <a:prstGeom prst="rect">
            <a:avLst/>
          </a:prstGeom>
        </p:spPr>
      </p:pic>
      <p:sp>
        <p:nvSpPr>
          <p:cNvPr id="37" name="덧셈 기호 36"/>
          <p:cNvSpPr/>
          <p:nvPr/>
        </p:nvSpPr>
        <p:spPr>
          <a:xfrm>
            <a:off x="1513985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덧셈 기호 37"/>
          <p:cNvSpPr/>
          <p:nvPr/>
        </p:nvSpPr>
        <p:spPr>
          <a:xfrm>
            <a:off x="4580488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덧셈 기호 38"/>
          <p:cNvSpPr/>
          <p:nvPr/>
        </p:nvSpPr>
        <p:spPr>
          <a:xfrm>
            <a:off x="7574791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덧셈 기호 39"/>
          <p:cNvSpPr/>
          <p:nvPr/>
        </p:nvSpPr>
        <p:spPr>
          <a:xfrm>
            <a:off x="10651052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0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" y="884233"/>
            <a:ext cx="2946783" cy="51546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7" y="884233"/>
            <a:ext cx="2946783" cy="51546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90" y="884233"/>
            <a:ext cx="2946783" cy="51546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83" y="884233"/>
            <a:ext cx="2946783" cy="5154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404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전설 무기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04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accent2"/>
                </a:solidFill>
              </a:rPr>
              <a:t>전설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무기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5,000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4369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7097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전설 </a:t>
            </a:r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방어구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7097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accent2"/>
                </a:solidFill>
              </a:rPr>
              <a:t>전설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15,000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2062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4790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전설 </a:t>
            </a:r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방어구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4790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accent2"/>
                </a:solidFill>
              </a:rPr>
              <a:t>전설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25,000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9755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55,000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2483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전설 장신구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2483" y="4424300"/>
            <a:ext cx="2946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i="1" dirty="0" smtClean="0">
                <a:solidFill>
                  <a:schemeClr val="accent2"/>
                </a:solidFill>
              </a:rPr>
              <a:t>전설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장신구 </a:t>
            </a:r>
            <a:r>
              <a:rPr lang="ko-KR" altLang="en-US" sz="1500" b="1" i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x2</a:t>
            </a:r>
          </a:p>
          <a:p>
            <a:pPr algn="ctr"/>
            <a:r>
              <a:rPr lang="ko-KR" altLang="en-US" sz="1500" b="1" i="1" dirty="0" smtClean="0">
                <a:solidFill>
                  <a:schemeClr val="bg1"/>
                </a:solidFill>
              </a:rPr>
              <a:t>강화용</a:t>
            </a:r>
            <a:r>
              <a:rPr lang="en-US" altLang="ko-KR" sz="1500" b="1" i="1" dirty="0" smtClean="0">
                <a:solidFill>
                  <a:schemeClr val="bg1"/>
                </a:solidFill>
              </a:rPr>
              <a:t> </a:t>
            </a:r>
            <a:r>
              <a:rPr lang="ko-KR" altLang="en-US" sz="1500" b="1" i="1" dirty="0" smtClean="0">
                <a:solidFill>
                  <a:schemeClr val="bg1"/>
                </a:solidFill>
              </a:rPr>
              <a:t>정수 </a:t>
            </a:r>
            <a:r>
              <a:rPr lang="en-US" altLang="ko-KR" sz="15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 10,000</a:t>
            </a:r>
            <a:endParaRPr lang="ko-KR" altLang="en-US" sz="1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07448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0" y="2544699"/>
            <a:ext cx="1133758" cy="1727632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0" y="2544699"/>
            <a:ext cx="1133758" cy="172763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29" y="2942968"/>
            <a:ext cx="1105810" cy="110581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97" y="2544699"/>
            <a:ext cx="1133758" cy="172763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97" y="2549520"/>
            <a:ext cx="1133758" cy="1727631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336" y="2942968"/>
            <a:ext cx="1105810" cy="110581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83" y="2544699"/>
            <a:ext cx="1133758" cy="1727632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83" y="2544699"/>
            <a:ext cx="1133758" cy="1727631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22" y="2942968"/>
            <a:ext cx="1105810" cy="110581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563" y="2544699"/>
            <a:ext cx="1133758" cy="1727632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69" y="2544699"/>
            <a:ext cx="1133758" cy="1727631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502" y="2942968"/>
            <a:ext cx="1105810" cy="1105810"/>
          </a:xfrm>
          <a:prstGeom prst="rect">
            <a:avLst/>
          </a:prstGeom>
        </p:spPr>
      </p:pic>
      <p:sp>
        <p:nvSpPr>
          <p:cNvPr id="37" name="덧셈 기호 36"/>
          <p:cNvSpPr/>
          <p:nvPr/>
        </p:nvSpPr>
        <p:spPr>
          <a:xfrm>
            <a:off x="1513985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덧셈 기호 37"/>
          <p:cNvSpPr/>
          <p:nvPr/>
        </p:nvSpPr>
        <p:spPr>
          <a:xfrm>
            <a:off x="4580488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덧셈 기호 38"/>
          <p:cNvSpPr/>
          <p:nvPr/>
        </p:nvSpPr>
        <p:spPr>
          <a:xfrm>
            <a:off x="7574791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덧셈 기호 39"/>
          <p:cNvSpPr/>
          <p:nvPr/>
        </p:nvSpPr>
        <p:spPr>
          <a:xfrm>
            <a:off x="10651052" y="3219460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995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1015</Words>
  <Application>Microsoft Office PowerPoint</Application>
  <PresentationFormat>와이드스크린</PresentationFormat>
  <Paragraphs>344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4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Joongwon</dc:creator>
  <cp:lastModifiedBy>Joongwon</cp:lastModifiedBy>
  <cp:revision>59</cp:revision>
  <dcterms:created xsi:type="dcterms:W3CDTF">2016-08-26T03:20:36Z</dcterms:created>
  <dcterms:modified xsi:type="dcterms:W3CDTF">2016-09-23T07:32:55Z</dcterms:modified>
</cp:coreProperties>
</file>