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450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033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70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78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567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455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812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694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43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57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67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396CC-4176-42CB-BAE9-2208A1EB4525}" type="datetimeFigureOut">
              <a:rPr lang="ko-KR" altLang="en-US" smtClean="0"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53307-3514-4C24-99ED-1C86E60196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867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62" y="871537"/>
            <a:ext cx="9134475" cy="5114925"/>
          </a:xfrm>
          <a:prstGeom prst="rect">
            <a:avLst/>
          </a:prstGeom>
        </p:spPr>
      </p:pic>
      <p:sp>
        <p:nvSpPr>
          <p:cNvPr id="5" name="순서도: 처리 4"/>
          <p:cNvSpPr/>
          <p:nvPr/>
        </p:nvSpPr>
        <p:spPr>
          <a:xfrm>
            <a:off x="8580472" y="201687"/>
            <a:ext cx="2062717" cy="467832"/>
          </a:xfrm>
          <a:prstGeom prst="flowChartProcess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환경 설정 버튼</a:t>
            </a:r>
          </a:p>
        </p:txBody>
      </p:sp>
      <p:sp>
        <p:nvSpPr>
          <p:cNvPr id="6" name="설명선: 굽은 선 5"/>
          <p:cNvSpPr/>
          <p:nvPr/>
        </p:nvSpPr>
        <p:spPr>
          <a:xfrm>
            <a:off x="10271051" y="871538"/>
            <a:ext cx="372138" cy="372471"/>
          </a:xfrm>
          <a:prstGeom prst="borderCallout2">
            <a:avLst>
              <a:gd name="adj1" fmla="val 16789"/>
              <a:gd name="adj2" fmla="val -3718"/>
              <a:gd name="adj3" fmla="val 18750"/>
              <a:gd name="adj4" fmla="val -16667"/>
              <a:gd name="adj5" fmla="val -54381"/>
              <a:gd name="adj6" fmla="val -103666"/>
            </a:avLst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7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62" y="871537"/>
            <a:ext cx="9134475" cy="5114925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90" y="1409418"/>
            <a:ext cx="6773220" cy="4039164"/>
          </a:xfrm>
          <a:prstGeom prst="rect">
            <a:avLst/>
          </a:prstGeom>
        </p:spPr>
      </p:pic>
      <p:sp>
        <p:nvSpPr>
          <p:cNvPr id="3" name="순서도: 처리 2"/>
          <p:cNvSpPr/>
          <p:nvPr/>
        </p:nvSpPr>
        <p:spPr>
          <a:xfrm>
            <a:off x="7419893" y="6021486"/>
            <a:ext cx="2062717" cy="467832"/>
          </a:xfrm>
          <a:prstGeom prst="flowChartProcess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쿠폰입력 버튼</a:t>
            </a:r>
          </a:p>
        </p:txBody>
      </p:sp>
      <p:sp>
        <p:nvSpPr>
          <p:cNvPr id="4" name="설명선: 굽은 선 3"/>
          <p:cNvSpPr/>
          <p:nvPr/>
        </p:nvSpPr>
        <p:spPr>
          <a:xfrm flipH="1">
            <a:off x="6911159" y="4306186"/>
            <a:ext cx="1382235" cy="542261"/>
          </a:xfrm>
          <a:prstGeom prst="borderCallout2">
            <a:avLst>
              <a:gd name="adj1" fmla="val 16789"/>
              <a:gd name="adj2" fmla="val -3718"/>
              <a:gd name="adj3" fmla="val 18750"/>
              <a:gd name="adj4" fmla="val -16667"/>
              <a:gd name="adj5" fmla="val 315686"/>
              <a:gd name="adj6" fmla="val -50919"/>
            </a:avLst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순서도: 처리 5"/>
          <p:cNvSpPr/>
          <p:nvPr/>
        </p:nvSpPr>
        <p:spPr>
          <a:xfrm>
            <a:off x="7143447" y="1796903"/>
            <a:ext cx="1149948" cy="467832"/>
          </a:xfrm>
          <a:prstGeom prst="flowChartProcess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화살표: 왼쪽으로 구부러짐 6"/>
          <p:cNvSpPr/>
          <p:nvPr/>
        </p:nvSpPr>
        <p:spPr>
          <a:xfrm>
            <a:off x="8293394" y="2179674"/>
            <a:ext cx="382773" cy="2126512"/>
          </a:xfrm>
          <a:prstGeom prst="curvedLef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4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62" y="871537"/>
            <a:ext cx="9134475" cy="5114925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062" y="1485900"/>
            <a:ext cx="7381875" cy="3886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913321" y="1562986"/>
            <a:ext cx="6358270" cy="542261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쿠폰 입력 창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913321" y="2182332"/>
            <a:ext cx="6358270" cy="2155751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dirty="0"/>
              <a:t>쿠폰 번호를 입력해주세요</a:t>
            </a:r>
            <a:r>
              <a:rPr lang="en-US" altLang="ko-KR" dirty="0"/>
              <a:t>.</a:t>
            </a:r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913321" y="3572539"/>
            <a:ext cx="6358270" cy="765543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FF00"/>
                </a:solidFill>
              </a:rPr>
              <a:t>주의사항</a:t>
            </a:r>
            <a:endParaRPr lang="en-US" altLang="ko-KR" sz="1200" dirty="0">
              <a:solidFill>
                <a:srgbClr val="FFFF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solidFill>
                  <a:srgbClr val="FFFF00"/>
                </a:solidFill>
              </a:rPr>
              <a:t>쿠폰 코드별로 </a:t>
            </a:r>
            <a:r>
              <a:rPr lang="en-US" altLang="ko-KR" sz="1200" dirty="0">
                <a:solidFill>
                  <a:srgbClr val="FFFF00"/>
                </a:solidFill>
              </a:rPr>
              <a:t>1 </a:t>
            </a:r>
            <a:r>
              <a:rPr lang="ko-KR" altLang="en-US" sz="1200" dirty="0">
                <a:solidFill>
                  <a:srgbClr val="FFFF00"/>
                </a:solidFill>
              </a:rPr>
              <a:t>계정당 </a:t>
            </a:r>
            <a:r>
              <a:rPr lang="en-US" altLang="ko-KR" sz="1200" dirty="0">
                <a:solidFill>
                  <a:srgbClr val="FFFF00"/>
                </a:solidFill>
              </a:rPr>
              <a:t>1</a:t>
            </a:r>
            <a:r>
              <a:rPr lang="ko-KR" altLang="en-US" sz="1200" dirty="0">
                <a:solidFill>
                  <a:srgbClr val="FFFF00"/>
                </a:solidFill>
              </a:rPr>
              <a:t>회만 수령 가능합니다</a:t>
            </a:r>
            <a:r>
              <a:rPr lang="en-US" altLang="ko-KR" sz="1200" dirty="0">
                <a:solidFill>
                  <a:srgbClr val="FFFF00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solidFill>
                  <a:srgbClr val="FFFF00"/>
                </a:solidFill>
              </a:rPr>
              <a:t>쿠폰 코드는 이벤트 기간 시작일과 종료일까지 입력이 가능합니다</a:t>
            </a:r>
            <a:r>
              <a:rPr lang="en-US" altLang="ko-KR" sz="12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" name="사각형: 둥근 모서리 7"/>
          <p:cNvSpPr/>
          <p:nvPr/>
        </p:nvSpPr>
        <p:spPr>
          <a:xfrm>
            <a:off x="3296094" y="2806995"/>
            <a:ext cx="5592724" cy="520996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쿠폰 입력</a:t>
            </a:r>
          </a:p>
        </p:txBody>
      </p:sp>
    </p:spTree>
    <p:extLst>
      <p:ext uri="{BB962C8B-B14F-4D97-AF65-F5344CB8AC3E}">
        <p14:creationId xmlns:p14="http://schemas.microsoft.com/office/powerpoint/2010/main" val="167045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62" y="871537"/>
            <a:ext cx="9134475" cy="5114925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062" y="1485900"/>
            <a:ext cx="7381875" cy="3886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913321" y="1562986"/>
            <a:ext cx="6358270" cy="542261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쿠폰 입력 창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913321" y="2182332"/>
            <a:ext cx="6358270" cy="2155751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dirty="0"/>
              <a:t>쿠폰 번호를 입력해주세요</a:t>
            </a:r>
            <a:r>
              <a:rPr lang="en-US" altLang="ko-KR" dirty="0"/>
              <a:t>.</a:t>
            </a:r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913321" y="3572539"/>
            <a:ext cx="6358270" cy="765543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FF00"/>
                </a:solidFill>
              </a:rPr>
              <a:t>주의사항</a:t>
            </a:r>
            <a:endParaRPr lang="en-US" altLang="ko-KR" sz="1200" dirty="0">
              <a:solidFill>
                <a:srgbClr val="FFFF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solidFill>
                  <a:srgbClr val="FFFF00"/>
                </a:solidFill>
              </a:rPr>
              <a:t>쿠폰 코드별로 </a:t>
            </a:r>
            <a:r>
              <a:rPr lang="en-US" altLang="ko-KR" sz="1200" dirty="0">
                <a:solidFill>
                  <a:srgbClr val="FFFF00"/>
                </a:solidFill>
              </a:rPr>
              <a:t>1 </a:t>
            </a:r>
            <a:r>
              <a:rPr lang="ko-KR" altLang="en-US" sz="1200" dirty="0">
                <a:solidFill>
                  <a:srgbClr val="FFFF00"/>
                </a:solidFill>
              </a:rPr>
              <a:t>계정당 </a:t>
            </a:r>
            <a:r>
              <a:rPr lang="en-US" altLang="ko-KR" sz="1200" dirty="0">
                <a:solidFill>
                  <a:srgbClr val="FFFF00"/>
                </a:solidFill>
              </a:rPr>
              <a:t>1</a:t>
            </a:r>
            <a:r>
              <a:rPr lang="ko-KR" altLang="en-US" sz="1200" dirty="0">
                <a:solidFill>
                  <a:srgbClr val="FFFF00"/>
                </a:solidFill>
              </a:rPr>
              <a:t>회만 수령 가능합니다</a:t>
            </a:r>
            <a:r>
              <a:rPr lang="en-US" altLang="ko-KR" sz="1200" dirty="0">
                <a:solidFill>
                  <a:srgbClr val="FFFF00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solidFill>
                  <a:srgbClr val="FFFF00"/>
                </a:solidFill>
              </a:rPr>
              <a:t>쿠폰 코드는 이벤트 기간 시작일과 종료일까지 입력이 가능합니다</a:t>
            </a:r>
            <a:r>
              <a:rPr lang="en-US" altLang="ko-KR" sz="12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" name="사각형: 둥근 모서리 7"/>
          <p:cNvSpPr/>
          <p:nvPr/>
        </p:nvSpPr>
        <p:spPr>
          <a:xfrm>
            <a:off x="3296094" y="2806995"/>
            <a:ext cx="5592724" cy="5209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54"/>
          <a:stretch/>
        </p:blipFill>
        <p:spPr>
          <a:xfrm>
            <a:off x="1528762" y="3282197"/>
            <a:ext cx="9141060" cy="2686877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1528762" y="2831827"/>
            <a:ext cx="9141060" cy="47520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5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98" y="541044"/>
            <a:ext cx="5897526" cy="247860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350335" y="978196"/>
            <a:ext cx="5089452" cy="1382232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dirty="0"/>
              <a:t>쿠폰 보상이 우편함으로 지급되었습니다</a:t>
            </a:r>
            <a:r>
              <a:rPr lang="en-US" altLang="ko-KR" dirty="0"/>
              <a:t>.</a:t>
            </a:r>
          </a:p>
          <a:p>
            <a:pPr algn="ctr"/>
            <a:r>
              <a:rPr lang="ko-KR" altLang="en-US" dirty="0"/>
              <a:t>우편함을 확인해주세요</a:t>
            </a:r>
            <a:r>
              <a:rPr lang="en-US" altLang="ko-KR" dirty="0"/>
              <a:t>.</a:t>
            </a:r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98" y="3656383"/>
            <a:ext cx="5897526" cy="2478602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1350335" y="4093535"/>
            <a:ext cx="5089452" cy="1382232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dirty="0"/>
              <a:t>이미 사용된 쿠폰 코드이거나</a:t>
            </a:r>
            <a:r>
              <a:rPr lang="en-US" altLang="ko-KR" dirty="0"/>
              <a:t>,</a:t>
            </a:r>
          </a:p>
          <a:p>
            <a:pPr algn="ctr"/>
            <a:r>
              <a:rPr lang="ko-KR" altLang="en-US" dirty="0"/>
              <a:t>유효하지 않은 쿠폰 코드입니다</a:t>
            </a:r>
            <a:r>
              <a:rPr lang="en-US" altLang="ko-KR" dirty="0"/>
              <a:t>.</a:t>
            </a:r>
          </a:p>
          <a:p>
            <a:pPr algn="ctr"/>
            <a:r>
              <a:rPr lang="ko-KR" altLang="en-US" dirty="0"/>
              <a:t>쿠폰 코드를 확인하고 입력해주세요</a:t>
            </a:r>
            <a:r>
              <a:rPr lang="en-US" altLang="ko-KR" dirty="0"/>
              <a:t>.</a:t>
            </a:r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7247861" y="3783974"/>
            <a:ext cx="4465675" cy="22234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200" dirty="0">
                <a:solidFill>
                  <a:schemeClr val="tx1"/>
                </a:solidFill>
              </a:rPr>
              <a:t>#</a:t>
            </a:r>
            <a:r>
              <a:rPr lang="ko-KR" altLang="en-US" sz="1200" dirty="0">
                <a:solidFill>
                  <a:schemeClr val="tx1"/>
                </a:solidFill>
              </a:rPr>
              <a:t>문제발생 알림 </a:t>
            </a:r>
            <a:r>
              <a:rPr lang="ko-KR" altLang="en-US" sz="1200" dirty="0" err="1">
                <a:solidFill>
                  <a:schemeClr val="tx1"/>
                </a:solidFill>
              </a:rPr>
              <a:t>정보창</a:t>
            </a:r>
            <a:r>
              <a:rPr lang="ko-KR" altLang="en-US" sz="1200" dirty="0">
                <a:solidFill>
                  <a:schemeClr val="tx1"/>
                </a:solidFill>
              </a:rPr>
              <a:t> 관련 발생상황 종류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1) </a:t>
            </a:r>
            <a:r>
              <a:rPr lang="ko-KR" altLang="en-US" sz="1200" dirty="0">
                <a:solidFill>
                  <a:schemeClr val="tx1"/>
                </a:solidFill>
              </a:rPr>
              <a:t>쿠폰 코드를 입력하지 않고 확인버튼으로 진행한 경우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2) </a:t>
            </a:r>
            <a:r>
              <a:rPr lang="ko-KR" altLang="en-US" sz="1200" dirty="0">
                <a:solidFill>
                  <a:schemeClr val="tx1"/>
                </a:solidFill>
              </a:rPr>
              <a:t>유효기간이 지난 쿠폰 코드를 입력할 경우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3) </a:t>
            </a:r>
            <a:r>
              <a:rPr lang="ko-KR" altLang="en-US" sz="1200" dirty="0">
                <a:solidFill>
                  <a:schemeClr val="tx1"/>
                </a:solidFill>
              </a:rPr>
              <a:t>잘못된 쿠폰 코드를 입력한 경우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4) </a:t>
            </a:r>
            <a:r>
              <a:rPr lang="ko-KR" altLang="en-US" sz="1200" dirty="0">
                <a:solidFill>
                  <a:schemeClr val="tx1"/>
                </a:solidFill>
              </a:rPr>
              <a:t>이미 사용된 쿠폰 코드로 유효하지 않은 경우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8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126</Words>
  <Application>Microsoft Office PowerPoint</Application>
  <PresentationFormat>와이드스크린</PresentationFormat>
  <Paragraphs>35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taekhoon</cp:lastModifiedBy>
  <cp:revision>22</cp:revision>
  <dcterms:created xsi:type="dcterms:W3CDTF">2016-10-11T06:08:26Z</dcterms:created>
  <dcterms:modified xsi:type="dcterms:W3CDTF">2016-10-12T08:23:35Z</dcterms:modified>
</cp:coreProperties>
</file>