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8" autoAdjust="0"/>
    <p:restoredTop sz="92597" autoAdjust="0"/>
  </p:normalViewPr>
  <p:slideViewPr>
    <p:cSldViewPr snapToGrid="0">
      <p:cViewPr varScale="1">
        <p:scale>
          <a:sx n="95" d="100"/>
          <a:sy n="95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E7004-FBB9-4D88-8265-1EC0F8F9DFE1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2D48B-8448-48D3-A335-BCB33E7A7F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2205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2D48B-8448-48D3-A335-BCB33E7A7F4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1507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2D48B-8448-48D3-A335-BCB33E7A7F43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188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125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452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004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859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236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056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0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205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52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000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72D72-CB15-4C54-B507-5D930F16EB77}" type="datetimeFigureOut">
              <a:rPr lang="ko-KR" altLang="en-US" smtClean="0"/>
              <a:t>2016-08-04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31C12-BE11-402F-B6BA-3EAC6D2B1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982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그림 6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475" y="392805"/>
            <a:ext cx="8168354" cy="4630924"/>
          </a:xfrm>
          <a:prstGeom prst="rect">
            <a:avLst/>
          </a:prstGeom>
        </p:spPr>
      </p:pic>
      <p:grpSp>
        <p:nvGrpSpPr>
          <p:cNvPr id="66" name="그룹 65"/>
          <p:cNvGrpSpPr/>
          <p:nvPr/>
        </p:nvGrpSpPr>
        <p:grpSpPr>
          <a:xfrm>
            <a:off x="8657341" y="1353534"/>
            <a:ext cx="559262" cy="562708"/>
            <a:chOff x="5651359" y="2692958"/>
            <a:chExt cx="679103" cy="683288"/>
          </a:xfrm>
        </p:grpSpPr>
        <p:pic>
          <p:nvPicPr>
            <p:cNvPr id="67" name="그림 66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605" r="90098" b="54432"/>
            <a:stretch/>
          </p:blipFill>
          <p:spPr>
            <a:xfrm>
              <a:off x="5651361" y="2692958"/>
              <a:ext cx="679101" cy="683288"/>
            </a:xfrm>
            <a:prstGeom prst="rect">
              <a:avLst/>
            </a:prstGeom>
          </p:spPr>
        </p:pic>
        <p:sp>
          <p:nvSpPr>
            <p:cNvPr id="68" name="직사각형 67"/>
            <p:cNvSpPr/>
            <p:nvPr/>
          </p:nvSpPr>
          <p:spPr>
            <a:xfrm>
              <a:off x="5651359" y="2909160"/>
              <a:ext cx="679103" cy="3463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 smtClean="0">
                  <a:solidFill>
                    <a:srgbClr val="FFFF00"/>
                  </a:solidFill>
                </a:rPr>
                <a:t>연계</a:t>
              </a:r>
              <a:endParaRPr lang="ko-KR" altLang="en-US" sz="12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64" name="설명선 2 63"/>
          <p:cNvSpPr/>
          <p:nvPr/>
        </p:nvSpPr>
        <p:spPr>
          <a:xfrm flipH="1">
            <a:off x="5727559" y="582806"/>
            <a:ext cx="2169853" cy="49702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2934"/>
              <a:gd name="adj6" fmla="val -30922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solidFill>
                  <a:srgbClr val="002060"/>
                </a:solidFill>
              </a:rPr>
              <a:t>자동 연계스킬 설정 버튼</a:t>
            </a:r>
            <a:endParaRPr lang="en-US" altLang="ko-KR" sz="1100" dirty="0">
              <a:solidFill>
                <a:srgbClr val="002060"/>
              </a:solidFill>
            </a:endParaRPr>
          </a:p>
        </p:txBody>
      </p:sp>
      <p:sp>
        <p:nvSpPr>
          <p:cNvPr id="65" name="액자 64"/>
          <p:cNvSpPr/>
          <p:nvPr/>
        </p:nvSpPr>
        <p:spPr>
          <a:xfrm>
            <a:off x="8531044" y="1207831"/>
            <a:ext cx="793826" cy="793826"/>
          </a:xfrm>
          <a:prstGeom prst="frame">
            <a:avLst>
              <a:gd name="adj1" fmla="val 5936"/>
            </a:avLst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2039971" y="5025502"/>
            <a:ext cx="8195858" cy="163655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전투 대기 설정 </a:t>
            </a:r>
            <a:r>
              <a:rPr lang="ko-KR" altLang="en-US" sz="1100" dirty="0" err="1" smtClean="0"/>
              <a:t>정보창에서</a:t>
            </a:r>
            <a:r>
              <a:rPr lang="ko-KR" altLang="en-US" sz="1100" dirty="0" smtClean="0"/>
              <a:t> </a:t>
            </a:r>
            <a:r>
              <a:rPr lang="ko-KR" altLang="en-US" sz="1100" dirty="0" smtClean="0">
                <a:solidFill>
                  <a:srgbClr val="FFFF00"/>
                </a:solidFill>
              </a:rPr>
              <a:t>연계스킬 자동사용</a:t>
            </a:r>
            <a:r>
              <a:rPr lang="ko-KR" altLang="en-US" sz="1100" dirty="0" smtClean="0"/>
              <a:t> 설정 버튼의 위치는 위 그림과 같다</a:t>
            </a:r>
            <a:r>
              <a:rPr lang="en-US" altLang="ko-KR" sz="11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게임 시작 전 전투모드와 별개로 설정된다</a:t>
            </a:r>
            <a:r>
              <a:rPr lang="en-US" altLang="ko-KR" sz="1100" dirty="0" smtClean="0"/>
              <a:t>. </a:t>
            </a:r>
            <a:r>
              <a:rPr lang="ko-KR" altLang="en-US" sz="1100" dirty="0" smtClean="0"/>
              <a:t>전투 시 연계 </a:t>
            </a:r>
            <a:r>
              <a:rPr lang="ko-KR" altLang="en-US" sz="1100" dirty="0" err="1" smtClean="0"/>
              <a:t>스킬을</a:t>
            </a:r>
            <a:r>
              <a:rPr lang="ko-KR" altLang="en-US" sz="1100" dirty="0" smtClean="0"/>
              <a:t> 자동으로 사용하기를 원할 때 설정한다</a:t>
            </a:r>
            <a:r>
              <a:rPr lang="en-US" altLang="ko-KR" sz="11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 smtClean="0">
                <a:solidFill>
                  <a:srgbClr val="FFFF00"/>
                </a:solidFill>
              </a:rPr>
              <a:t>연계스킬 자동사용</a:t>
            </a:r>
            <a:r>
              <a:rPr lang="ko-KR" altLang="en-US" sz="1100" dirty="0" smtClean="0"/>
              <a:t> 설정 버튼은 </a:t>
            </a:r>
            <a:r>
              <a:rPr lang="en-US" altLang="ko-KR" sz="1100" dirty="0" smtClean="0">
                <a:solidFill>
                  <a:srgbClr val="FF0000"/>
                </a:solidFill>
              </a:rPr>
              <a:t>Default (</a:t>
            </a:r>
            <a:r>
              <a:rPr lang="ko-KR" altLang="en-US" sz="1100" dirty="0" smtClean="0">
                <a:solidFill>
                  <a:srgbClr val="FF0000"/>
                </a:solidFill>
              </a:rPr>
              <a:t>기본</a:t>
            </a:r>
            <a:r>
              <a:rPr lang="en-US" altLang="ko-KR" sz="1100" dirty="0" smtClean="0">
                <a:solidFill>
                  <a:srgbClr val="FF0000"/>
                </a:solidFill>
              </a:rPr>
              <a:t>)</a:t>
            </a:r>
            <a:r>
              <a:rPr lang="ko-KR" altLang="en-US" sz="1100" dirty="0" smtClean="0">
                <a:solidFill>
                  <a:srgbClr val="FF0000"/>
                </a:solidFill>
              </a:rPr>
              <a:t>으로</a:t>
            </a:r>
            <a:r>
              <a:rPr lang="en-US" altLang="ko-KR" sz="1100" dirty="0" smtClean="0">
                <a:solidFill>
                  <a:srgbClr val="FF0000"/>
                </a:solidFill>
              </a:rPr>
              <a:t> Off </a:t>
            </a:r>
            <a:r>
              <a:rPr lang="ko-KR" altLang="en-US" sz="1100" dirty="0" smtClean="0">
                <a:solidFill>
                  <a:srgbClr val="FF0000"/>
                </a:solidFill>
              </a:rPr>
              <a:t>상태로 설정</a:t>
            </a:r>
            <a:r>
              <a:rPr lang="ko-KR" altLang="en-US" sz="1100" dirty="0" smtClean="0"/>
              <a:t>된다</a:t>
            </a:r>
            <a:r>
              <a:rPr lang="en-US" altLang="ko-KR" sz="11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 smtClean="0">
                <a:solidFill>
                  <a:srgbClr val="FFFF00"/>
                </a:solidFill>
              </a:rPr>
              <a:t>연계스킬 자동사용</a:t>
            </a:r>
            <a:r>
              <a:rPr lang="ko-KR" altLang="en-US" sz="1100" dirty="0" smtClean="0"/>
              <a:t> 설정 </a:t>
            </a:r>
            <a:r>
              <a:rPr lang="ko-KR" altLang="en-US" sz="1100" dirty="0" smtClean="0"/>
              <a:t>버튼은 </a:t>
            </a:r>
            <a:r>
              <a:rPr lang="en-US" altLang="ko-KR" sz="1100" dirty="0" smtClean="0">
                <a:solidFill>
                  <a:srgbClr val="002060"/>
                </a:solidFill>
              </a:rPr>
              <a:t>Off </a:t>
            </a:r>
            <a:r>
              <a:rPr lang="ko-KR" altLang="en-US" sz="1100" dirty="0" smtClean="0">
                <a:solidFill>
                  <a:srgbClr val="002060"/>
                </a:solidFill>
              </a:rPr>
              <a:t>상태</a:t>
            </a:r>
            <a:r>
              <a:rPr lang="en-US" altLang="ko-KR" sz="1100" dirty="0" smtClean="0">
                <a:solidFill>
                  <a:srgbClr val="002060"/>
                </a:solidFill>
              </a:rPr>
              <a:t>, On </a:t>
            </a:r>
            <a:r>
              <a:rPr lang="ko-KR" altLang="en-US" sz="1100" dirty="0" smtClean="0">
                <a:solidFill>
                  <a:srgbClr val="002060"/>
                </a:solidFill>
              </a:rPr>
              <a:t>상태로 구분</a:t>
            </a:r>
            <a:r>
              <a:rPr lang="ko-KR" altLang="en-US" sz="1100" dirty="0" smtClean="0"/>
              <a:t>되며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아래 그림과 같이 설정 시 표시를 해준다</a:t>
            </a:r>
            <a:r>
              <a:rPr lang="en-US" altLang="ko-KR" sz="1100" dirty="0" smtClean="0"/>
              <a:t>.</a:t>
            </a:r>
          </a:p>
        </p:txBody>
      </p:sp>
      <p:grpSp>
        <p:nvGrpSpPr>
          <p:cNvPr id="70" name="그룹 69"/>
          <p:cNvGrpSpPr/>
          <p:nvPr/>
        </p:nvGrpSpPr>
        <p:grpSpPr>
          <a:xfrm>
            <a:off x="5168297" y="5898383"/>
            <a:ext cx="559262" cy="562708"/>
            <a:chOff x="5651359" y="2692958"/>
            <a:chExt cx="679103" cy="683288"/>
          </a:xfrm>
        </p:grpSpPr>
        <p:pic>
          <p:nvPicPr>
            <p:cNvPr id="71" name="그림 70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605" r="90098" b="54432"/>
            <a:stretch/>
          </p:blipFill>
          <p:spPr>
            <a:xfrm>
              <a:off x="5651361" y="2692958"/>
              <a:ext cx="679101" cy="683288"/>
            </a:xfrm>
            <a:prstGeom prst="rect">
              <a:avLst/>
            </a:prstGeom>
          </p:spPr>
        </p:pic>
        <p:sp>
          <p:nvSpPr>
            <p:cNvPr id="72" name="직사각형 71"/>
            <p:cNvSpPr/>
            <p:nvPr/>
          </p:nvSpPr>
          <p:spPr>
            <a:xfrm>
              <a:off x="5651359" y="2909160"/>
              <a:ext cx="679103" cy="3463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 smtClean="0">
                  <a:solidFill>
                    <a:srgbClr val="FFFF00"/>
                  </a:solidFill>
                </a:rPr>
                <a:t>연계</a:t>
              </a:r>
              <a:endParaRPr lang="ko-KR" altLang="en-US" sz="12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73" name="그룹 72"/>
          <p:cNvGrpSpPr/>
          <p:nvPr/>
        </p:nvGrpSpPr>
        <p:grpSpPr>
          <a:xfrm>
            <a:off x="7178122" y="5811099"/>
            <a:ext cx="719290" cy="737276"/>
            <a:chOff x="5420253" y="1510404"/>
            <a:chExt cx="719290" cy="737276"/>
          </a:xfrm>
        </p:grpSpPr>
        <p:grpSp>
          <p:nvGrpSpPr>
            <p:cNvPr id="74" name="그룹 73"/>
            <p:cNvGrpSpPr/>
            <p:nvPr/>
          </p:nvGrpSpPr>
          <p:grpSpPr>
            <a:xfrm>
              <a:off x="5500267" y="1597688"/>
              <a:ext cx="559262" cy="562708"/>
              <a:chOff x="5651359" y="2692958"/>
              <a:chExt cx="679103" cy="683288"/>
            </a:xfrm>
          </p:grpSpPr>
          <p:pic>
            <p:nvPicPr>
              <p:cNvPr id="76" name="그림 75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5605" r="90098" b="54432"/>
              <a:stretch/>
            </p:blipFill>
            <p:spPr>
              <a:xfrm>
                <a:off x="5651361" y="2692958"/>
                <a:ext cx="679101" cy="683288"/>
              </a:xfrm>
              <a:prstGeom prst="rect">
                <a:avLst/>
              </a:prstGeom>
            </p:spPr>
          </p:pic>
          <p:sp>
            <p:nvSpPr>
              <p:cNvPr id="77" name="직사각형 76"/>
              <p:cNvSpPr/>
              <p:nvPr/>
            </p:nvSpPr>
            <p:spPr>
              <a:xfrm>
                <a:off x="5651359" y="2909160"/>
                <a:ext cx="679103" cy="34634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200" b="1" dirty="0" smtClean="0">
                    <a:solidFill>
                      <a:srgbClr val="FFFF00"/>
                    </a:solidFill>
                  </a:rPr>
                  <a:t>연계</a:t>
                </a:r>
                <a:endParaRPr lang="ko-KR" altLang="en-US" sz="1200" b="1" dirty="0">
                  <a:solidFill>
                    <a:srgbClr val="FFFF00"/>
                  </a:solidFill>
                </a:endParaRPr>
              </a:p>
            </p:txBody>
          </p:sp>
        </p:grpSp>
        <p:pic>
          <p:nvPicPr>
            <p:cNvPr id="75" name="그림 74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726" t="3956" r="68413" b="90036"/>
            <a:stretch/>
          </p:blipFill>
          <p:spPr>
            <a:xfrm>
              <a:off x="5420253" y="1510404"/>
              <a:ext cx="719290" cy="737276"/>
            </a:xfrm>
            <a:prstGeom prst="rect">
              <a:avLst/>
            </a:prstGeom>
          </p:spPr>
        </p:pic>
      </p:grpSp>
      <p:sp>
        <p:nvSpPr>
          <p:cNvPr id="80" name="오각형 79"/>
          <p:cNvSpPr/>
          <p:nvPr/>
        </p:nvSpPr>
        <p:spPr>
          <a:xfrm>
            <a:off x="3932723" y="5998866"/>
            <a:ext cx="1155560" cy="362790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002060"/>
                </a:solidFill>
              </a:rPr>
              <a:t>Off </a:t>
            </a:r>
            <a:r>
              <a:rPr lang="ko-KR" altLang="en-US" sz="1200" dirty="0" smtClean="0">
                <a:solidFill>
                  <a:srgbClr val="002060"/>
                </a:solidFill>
              </a:rPr>
              <a:t>상태</a:t>
            </a:r>
            <a:endParaRPr lang="ko-KR" altLang="en-US" sz="1200" dirty="0">
              <a:solidFill>
                <a:srgbClr val="002060"/>
              </a:solidFill>
            </a:endParaRPr>
          </a:p>
        </p:txBody>
      </p:sp>
      <p:sp>
        <p:nvSpPr>
          <p:cNvPr id="81" name="오각형 80"/>
          <p:cNvSpPr/>
          <p:nvPr/>
        </p:nvSpPr>
        <p:spPr>
          <a:xfrm>
            <a:off x="5942548" y="5998866"/>
            <a:ext cx="1155560" cy="362790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002060"/>
                </a:solidFill>
              </a:rPr>
              <a:t>Off </a:t>
            </a:r>
            <a:r>
              <a:rPr lang="ko-KR" altLang="en-US" sz="1200" dirty="0" smtClean="0">
                <a:solidFill>
                  <a:srgbClr val="002060"/>
                </a:solidFill>
              </a:rPr>
              <a:t>상태</a:t>
            </a:r>
            <a:endParaRPr lang="ko-KR" alt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45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그림 6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475" y="392805"/>
            <a:ext cx="8168354" cy="4630924"/>
          </a:xfrm>
          <a:prstGeom prst="rect">
            <a:avLst/>
          </a:prstGeom>
        </p:spPr>
      </p:pic>
      <p:grpSp>
        <p:nvGrpSpPr>
          <p:cNvPr id="66" name="그룹 65"/>
          <p:cNvGrpSpPr/>
          <p:nvPr/>
        </p:nvGrpSpPr>
        <p:grpSpPr>
          <a:xfrm>
            <a:off x="8657341" y="1353534"/>
            <a:ext cx="559262" cy="562708"/>
            <a:chOff x="5651359" y="2692958"/>
            <a:chExt cx="679103" cy="683288"/>
          </a:xfrm>
        </p:grpSpPr>
        <p:pic>
          <p:nvPicPr>
            <p:cNvPr id="67" name="그림 66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605" r="90098" b="54432"/>
            <a:stretch/>
          </p:blipFill>
          <p:spPr>
            <a:xfrm>
              <a:off x="5651361" y="2692958"/>
              <a:ext cx="679101" cy="683288"/>
            </a:xfrm>
            <a:prstGeom prst="rect">
              <a:avLst/>
            </a:prstGeom>
          </p:spPr>
        </p:pic>
        <p:sp>
          <p:nvSpPr>
            <p:cNvPr id="68" name="직사각형 67"/>
            <p:cNvSpPr/>
            <p:nvPr/>
          </p:nvSpPr>
          <p:spPr>
            <a:xfrm>
              <a:off x="5651359" y="2909160"/>
              <a:ext cx="679103" cy="3463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 smtClean="0">
                  <a:solidFill>
                    <a:srgbClr val="FFFF00"/>
                  </a:solidFill>
                </a:rPr>
                <a:t>연계</a:t>
              </a:r>
              <a:endParaRPr lang="ko-KR" altLang="en-US" sz="12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64" name="설명선 2 63"/>
          <p:cNvSpPr/>
          <p:nvPr/>
        </p:nvSpPr>
        <p:spPr>
          <a:xfrm flipH="1">
            <a:off x="2340650" y="1137866"/>
            <a:ext cx="2169853" cy="49702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2934"/>
              <a:gd name="adj6" fmla="val -30922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solidFill>
                  <a:srgbClr val="002060"/>
                </a:solidFill>
              </a:rPr>
              <a:t>자동 연계스킬 설정 시</a:t>
            </a:r>
            <a:endParaRPr lang="en-US" altLang="ko-KR" sz="1100" dirty="0" smtClean="0">
              <a:solidFill>
                <a:srgbClr val="002060"/>
              </a:solidFill>
            </a:endParaRPr>
          </a:p>
          <a:p>
            <a:pPr algn="ctr"/>
            <a:r>
              <a:rPr lang="ko-KR" altLang="en-US" sz="1100" dirty="0" err="1" smtClean="0">
                <a:solidFill>
                  <a:srgbClr val="002060"/>
                </a:solidFill>
              </a:rPr>
              <a:t>젬</a:t>
            </a:r>
            <a:r>
              <a:rPr lang="ko-KR" altLang="en-US" sz="1100" dirty="0" smtClean="0">
                <a:solidFill>
                  <a:srgbClr val="002060"/>
                </a:solidFill>
              </a:rPr>
              <a:t> 소모 확인 팝업 창</a:t>
            </a:r>
            <a:endParaRPr lang="en-US" altLang="ko-KR" sz="1100" dirty="0">
              <a:solidFill>
                <a:srgbClr val="002060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2067475" y="5025502"/>
            <a:ext cx="8168354" cy="163655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전투 대기 설정 </a:t>
            </a:r>
            <a:r>
              <a:rPr lang="ko-KR" altLang="en-US" sz="1100" dirty="0" err="1" smtClean="0"/>
              <a:t>정보창에서</a:t>
            </a:r>
            <a:r>
              <a:rPr lang="ko-KR" altLang="en-US" sz="1100" dirty="0" smtClean="0"/>
              <a:t> </a:t>
            </a:r>
            <a:r>
              <a:rPr lang="ko-KR" altLang="en-US" sz="1100" dirty="0" smtClean="0">
                <a:solidFill>
                  <a:srgbClr val="FFFF00"/>
                </a:solidFill>
              </a:rPr>
              <a:t>연계스킬 자동사용</a:t>
            </a:r>
            <a:r>
              <a:rPr lang="ko-KR" altLang="en-US" sz="1100" dirty="0" smtClean="0"/>
              <a:t> 설정 버튼을</a:t>
            </a:r>
            <a:r>
              <a:rPr lang="en-US" altLang="ko-KR" sz="1100" dirty="0" smtClean="0">
                <a:solidFill>
                  <a:srgbClr val="002060"/>
                </a:solidFill>
              </a:rPr>
              <a:t> On </a:t>
            </a:r>
            <a:r>
              <a:rPr lang="ko-KR" altLang="en-US" sz="1100" dirty="0" smtClean="0">
                <a:solidFill>
                  <a:srgbClr val="002060"/>
                </a:solidFill>
              </a:rPr>
              <a:t>상태</a:t>
            </a:r>
            <a:r>
              <a:rPr lang="ko-KR" altLang="en-US" sz="1100" dirty="0" smtClean="0"/>
              <a:t>로 설정하면 위와 같이 </a:t>
            </a:r>
            <a:r>
              <a:rPr lang="ko-KR" altLang="en-US" sz="1100" dirty="0" err="1" smtClean="0"/>
              <a:t>젬</a:t>
            </a:r>
            <a:r>
              <a:rPr lang="ko-KR" altLang="en-US" sz="1100" dirty="0" smtClean="0"/>
              <a:t> 소모 </a:t>
            </a:r>
            <a:r>
              <a:rPr lang="ko-KR" altLang="en-US" sz="1100" dirty="0" err="1" smtClean="0"/>
              <a:t>팝업창을</a:t>
            </a:r>
            <a:r>
              <a:rPr lang="ko-KR" altLang="en-US" sz="1100" dirty="0" smtClean="0"/>
              <a:t> 띄워준다</a:t>
            </a:r>
            <a:r>
              <a:rPr lang="en-US" altLang="ko-KR" sz="11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이후 게임 </a:t>
            </a:r>
            <a:r>
              <a:rPr lang="ko-KR" altLang="en-US" sz="1100" dirty="0" err="1" smtClean="0"/>
              <a:t>컨텐츠를</a:t>
            </a:r>
            <a:r>
              <a:rPr lang="ko-KR" altLang="en-US" sz="1100" dirty="0" smtClean="0"/>
              <a:t> 이용할 경우 </a:t>
            </a:r>
            <a:r>
              <a:rPr lang="ko-KR" altLang="en-US" sz="1100" dirty="0" smtClean="0">
                <a:solidFill>
                  <a:srgbClr val="FFFF00"/>
                </a:solidFill>
              </a:rPr>
              <a:t>연계스킬 자동사용</a:t>
            </a:r>
            <a:r>
              <a:rPr lang="ko-KR" altLang="en-US" sz="1100" dirty="0" smtClean="0"/>
              <a:t>을 </a:t>
            </a:r>
            <a:r>
              <a:rPr lang="en-US" altLang="ko-KR" sz="1100" dirty="0" smtClean="0">
                <a:solidFill>
                  <a:srgbClr val="FF0000"/>
                </a:solidFill>
              </a:rPr>
              <a:t>Off </a:t>
            </a:r>
            <a:r>
              <a:rPr lang="ko-KR" altLang="en-US" sz="1100" dirty="0" smtClean="0">
                <a:solidFill>
                  <a:srgbClr val="FF0000"/>
                </a:solidFill>
              </a:rPr>
              <a:t>상태로 변경하지 않아도 </a:t>
            </a:r>
            <a:r>
              <a:rPr lang="en-US" altLang="ko-KR" sz="1100" dirty="0" smtClean="0">
                <a:solidFill>
                  <a:srgbClr val="FF0000"/>
                </a:solidFill>
              </a:rPr>
              <a:t>On </a:t>
            </a:r>
            <a:r>
              <a:rPr lang="ko-KR" altLang="en-US" sz="1100" dirty="0" smtClean="0">
                <a:solidFill>
                  <a:srgbClr val="FF0000"/>
                </a:solidFill>
              </a:rPr>
              <a:t>상태 설정이 유지</a:t>
            </a:r>
            <a:r>
              <a:rPr lang="ko-KR" altLang="en-US" sz="1100" dirty="0" smtClean="0"/>
              <a:t>된다</a:t>
            </a:r>
            <a:r>
              <a:rPr lang="en-US" altLang="ko-KR" sz="11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단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젬</a:t>
            </a:r>
            <a:r>
              <a:rPr lang="ko-KR" altLang="en-US" sz="1100" dirty="0" smtClean="0"/>
              <a:t> 역시 자동으로 차감된다</a:t>
            </a:r>
            <a:r>
              <a:rPr lang="en-US" altLang="ko-KR" sz="1100" dirty="0" smtClean="0"/>
              <a:t>.</a:t>
            </a:r>
          </a:p>
        </p:txBody>
      </p:sp>
      <p:grpSp>
        <p:nvGrpSpPr>
          <p:cNvPr id="30" name="그룹 29"/>
          <p:cNvGrpSpPr/>
          <p:nvPr/>
        </p:nvGrpSpPr>
        <p:grpSpPr>
          <a:xfrm>
            <a:off x="3241763" y="1973353"/>
            <a:ext cx="5819776" cy="1928866"/>
            <a:chOff x="3241763" y="1973353"/>
            <a:chExt cx="5819776" cy="1928866"/>
          </a:xfrm>
        </p:grpSpPr>
        <p:grpSp>
          <p:nvGrpSpPr>
            <p:cNvPr id="31" name="그룹 30"/>
            <p:cNvGrpSpPr/>
            <p:nvPr/>
          </p:nvGrpSpPr>
          <p:grpSpPr>
            <a:xfrm>
              <a:off x="3241763" y="1973353"/>
              <a:ext cx="5819776" cy="1928866"/>
              <a:chOff x="3241763" y="1973353"/>
              <a:chExt cx="5819776" cy="1928866"/>
            </a:xfrm>
          </p:grpSpPr>
          <p:pic>
            <p:nvPicPr>
              <p:cNvPr id="35" name="그림 34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58346"/>
              <a:stretch/>
            </p:blipFill>
            <p:spPr>
              <a:xfrm>
                <a:off x="3241764" y="1973353"/>
                <a:ext cx="5819775" cy="1222023"/>
              </a:xfrm>
              <a:prstGeom prst="rect">
                <a:avLst/>
              </a:prstGeom>
            </p:spPr>
          </p:pic>
          <p:grpSp>
            <p:nvGrpSpPr>
              <p:cNvPr id="36" name="그룹 35"/>
              <p:cNvGrpSpPr/>
              <p:nvPr/>
            </p:nvGrpSpPr>
            <p:grpSpPr>
              <a:xfrm>
                <a:off x="3346102" y="1973353"/>
                <a:ext cx="5285432" cy="1151684"/>
                <a:chOff x="3346102" y="1973353"/>
                <a:chExt cx="5285432" cy="1151684"/>
              </a:xfrm>
            </p:grpSpPr>
            <p:pic>
              <p:nvPicPr>
                <p:cNvPr id="39" name="그림 38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404" r="65230" b="86716"/>
                <a:stretch/>
              </p:blipFill>
              <p:spPr>
                <a:xfrm>
                  <a:off x="3346102" y="1973353"/>
                  <a:ext cx="5285432" cy="389703"/>
                </a:xfrm>
                <a:prstGeom prst="rect">
                  <a:avLst/>
                </a:prstGeom>
              </p:spPr>
            </p:pic>
            <p:pic>
              <p:nvPicPr>
                <p:cNvPr id="40" name="그림 39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692" t="16255" r="85776" b="59769"/>
                <a:stretch/>
              </p:blipFill>
              <p:spPr>
                <a:xfrm>
                  <a:off x="3346102" y="2363056"/>
                  <a:ext cx="5285432" cy="761981"/>
                </a:xfrm>
                <a:prstGeom prst="rect">
                  <a:avLst/>
                </a:prstGeom>
              </p:spPr>
            </p:pic>
          </p:grpSp>
          <p:pic>
            <p:nvPicPr>
              <p:cNvPr id="37" name="그림 36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5564"/>
              <a:stretch/>
            </p:blipFill>
            <p:spPr>
              <a:xfrm>
                <a:off x="3241763" y="3185328"/>
                <a:ext cx="5819775" cy="716891"/>
              </a:xfrm>
              <a:prstGeom prst="rect">
                <a:avLst/>
              </a:prstGeom>
            </p:spPr>
          </p:pic>
          <p:pic>
            <p:nvPicPr>
              <p:cNvPr id="38" name="그림 37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9806" t="75564" r="31388"/>
              <a:stretch/>
            </p:blipFill>
            <p:spPr>
              <a:xfrm>
                <a:off x="6340510" y="3185328"/>
                <a:ext cx="512466" cy="716891"/>
              </a:xfrm>
              <a:prstGeom prst="rect">
                <a:avLst/>
              </a:prstGeom>
            </p:spPr>
          </p:pic>
        </p:grpSp>
        <p:sp>
          <p:nvSpPr>
            <p:cNvPr id="32" name="직사각형 31"/>
            <p:cNvSpPr/>
            <p:nvPr/>
          </p:nvSpPr>
          <p:spPr>
            <a:xfrm>
              <a:off x="4684590" y="1973353"/>
              <a:ext cx="2934119" cy="3880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연계스킬 자동 설정</a:t>
              </a:r>
              <a:endParaRPr lang="ko-KR" altLang="en-US" dirty="0"/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3567426" y="2478485"/>
              <a:ext cx="5168446" cy="5896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자동스킬 모드 사용 시</a:t>
              </a:r>
              <a:endParaRPr lang="en-US" altLang="ko-KR" sz="1200" dirty="0" smtClean="0"/>
            </a:p>
            <a:p>
              <a:pPr algn="ctr"/>
              <a:r>
                <a:rPr lang="ko-KR" altLang="en-US" sz="1200" dirty="0" err="1" smtClean="0"/>
                <a:t>연계스킬을</a:t>
              </a:r>
              <a:r>
                <a:rPr lang="ko-KR" altLang="en-US" sz="1200" dirty="0" smtClean="0"/>
                <a:t> 자동으로 사용하실 수 있습니다</a:t>
              </a:r>
              <a:r>
                <a:rPr lang="en-US" altLang="ko-KR" sz="1200" dirty="0" smtClean="0"/>
                <a:t>.</a:t>
              </a:r>
            </a:p>
            <a:p>
              <a:pPr algn="ctr"/>
              <a:r>
                <a:rPr lang="ko-KR" altLang="en-US" sz="1200" dirty="0" err="1" smtClean="0"/>
                <a:t>젬을</a:t>
              </a:r>
              <a:r>
                <a:rPr lang="ko-KR" altLang="en-US" sz="1200" dirty="0" smtClean="0"/>
                <a:t> 소모하며</a:t>
              </a:r>
              <a:r>
                <a:rPr lang="en-US" altLang="ko-KR" sz="1200" dirty="0" smtClean="0"/>
                <a:t>, </a:t>
              </a:r>
              <a:r>
                <a:rPr lang="ko-KR" altLang="en-US" sz="1200" dirty="0" smtClean="0"/>
                <a:t>이 후에 게임 진행 시 자동으로 차감됩니다</a:t>
              </a:r>
              <a:r>
                <a:rPr lang="en-US" altLang="ko-KR" sz="1200" dirty="0" smtClean="0"/>
                <a:t>.</a:t>
              </a:r>
              <a:endParaRPr lang="ko-KR" altLang="en-US" sz="1200" dirty="0"/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6340510" y="3354792"/>
              <a:ext cx="653143" cy="3880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</p:grpSp>
      <p:sp>
        <p:nvSpPr>
          <p:cNvPr id="41" name="액자 40"/>
          <p:cNvSpPr/>
          <p:nvPr/>
        </p:nvSpPr>
        <p:spPr>
          <a:xfrm>
            <a:off x="3156761" y="1878281"/>
            <a:ext cx="5987239" cy="2110916"/>
          </a:xfrm>
          <a:prstGeom prst="frame">
            <a:avLst>
              <a:gd name="adj1" fmla="val 3172"/>
            </a:avLst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336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151</Words>
  <Application>Microsoft Office PowerPoint</Application>
  <PresentationFormat>와이드스크린</PresentationFormat>
  <Paragraphs>23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taekhoon</dc:creator>
  <cp:lastModifiedBy>taekhoon</cp:lastModifiedBy>
  <cp:revision>28</cp:revision>
  <dcterms:created xsi:type="dcterms:W3CDTF">2016-08-04T05:10:44Z</dcterms:created>
  <dcterms:modified xsi:type="dcterms:W3CDTF">2016-08-04T08:08:20Z</dcterms:modified>
</cp:coreProperties>
</file>