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62" r:id="rId2"/>
    <p:sldId id="261" r:id="rId3"/>
    <p:sldId id="263" r:id="rId4"/>
    <p:sldId id="264" r:id="rId5"/>
    <p:sldId id="265" r:id="rId6"/>
    <p:sldId id="269" r:id="rId7"/>
    <p:sldId id="266" r:id="rId8"/>
    <p:sldId id="268" r:id="rId9"/>
    <p:sldId id="270" r:id="rId10"/>
    <p:sldId id="273" r:id="rId11"/>
    <p:sldId id="274" r:id="rId12"/>
    <p:sldId id="275" r:id="rId13"/>
    <p:sldId id="272" r:id="rId14"/>
    <p:sldId id="276" r:id="rId15"/>
    <p:sldId id="286" r:id="rId16"/>
    <p:sldId id="279" r:id="rId17"/>
    <p:sldId id="280" r:id="rId18"/>
    <p:sldId id="281" r:id="rId19"/>
    <p:sldId id="283" r:id="rId20"/>
  </p:sldIdLst>
  <p:sldSz cx="6858000" cy="9144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DD5FF"/>
    <a:srgbClr val="F7923F"/>
    <a:srgbClr val="21C5FF"/>
    <a:srgbClr val="FFFF99"/>
    <a:srgbClr val="CA88FC"/>
    <a:srgbClr val="CC0000"/>
    <a:srgbClr val="932503"/>
    <a:srgbClr val="FFCC00"/>
    <a:srgbClr val="B3EDB6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보통 스타일 1 - 강조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15" autoAdjust="0"/>
    <p:restoredTop sz="94359" autoAdjust="0"/>
  </p:normalViewPr>
  <p:slideViewPr>
    <p:cSldViewPr>
      <p:cViewPr varScale="1">
        <p:scale>
          <a:sx n="80" d="100"/>
          <a:sy n="80" d="100"/>
        </p:scale>
        <p:origin x="378" y="1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8" d="100"/>
          <a:sy n="68" d="100"/>
        </p:scale>
        <p:origin x="-3336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5CD070-620C-4544-ABD3-70F25BDFA150}" type="datetimeFigureOut">
              <a:rPr lang="ko-KR" altLang="en-US" smtClean="0"/>
              <a:pPr/>
              <a:t>2015-10-26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307E65-7DFC-4ED6-B34E-9234471D109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039103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E2576D-BF28-4121-A38C-895B0E27FC13}" type="datetimeFigureOut">
              <a:rPr lang="ko-KR" altLang="en-US" smtClean="0"/>
              <a:pPr/>
              <a:t>2015-10-26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996AB7-3C7D-404B-B910-B38EDF2FBF8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626216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슬라이드 번호 개체 틀 32"/>
          <p:cNvSpPr>
            <a:spLocks noGrp="1"/>
          </p:cNvSpPr>
          <p:nvPr>
            <p:ph type="sldNum" sz="quarter" idx="4"/>
          </p:nvPr>
        </p:nvSpPr>
        <p:spPr>
          <a:xfrm>
            <a:off x="3068960" y="8892480"/>
            <a:ext cx="720080" cy="2515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b="1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1pPr>
          </a:lstStyle>
          <a:p>
            <a:r>
              <a:rPr lang="en-US" altLang="ko-KR" dirty="0" smtClean="0"/>
              <a:t>- </a:t>
            </a:r>
            <a:fld id="{7E1A555B-76B7-46FE-AF91-10880C785833}" type="slidenum">
              <a:rPr lang="ko-KR" altLang="en-US" smtClean="0"/>
              <a:pPr/>
              <a:t>‹#›</a:t>
            </a:fld>
            <a:r>
              <a:rPr lang="ko-KR" altLang="en-US" dirty="0" smtClean="0"/>
              <a:t> </a:t>
            </a:r>
            <a:r>
              <a:rPr lang="en-US" altLang="ko-KR" dirty="0" smtClean="0"/>
              <a:t>-</a:t>
            </a:r>
            <a:endParaRPr lang="ko-KR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>
          <a:xfrm>
            <a:off x="116632" y="200473"/>
            <a:ext cx="1440160" cy="648071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00" b="1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5733256" y="632521"/>
            <a:ext cx="1008112" cy="216024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900" b="1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  <a:cs typeface="Arial Unicode MS" pitchFamily="50" charset="-127"/>
              </a:rPr>
              <a:t>2015.08.10</a:t>
            </a:r>
            <a:endParaRPr lang="ko-KR" altLang="en-US" sz="900" b="1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  <a:cs typeface="Arial Unicode MS" pitchFamily="50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5733256" y="200472"/>
            <a:ext cx="1008112" cy="21602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900" b="1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  <a:cs typeface="Arial Unicode MS" pitchFamily="50" charset="-127"/>
              </a:rPr>
              <a:t>TF</a:t>
            </a:r>
            <a:r>
              <a:rPr lang="ko-KR" altLang="en-US" sz="900" b="1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  <a:cs typeface="Arial Unicode MS" pitchFamily="50" charset="-127"/>
              </a:rPr>
              <a:t>팀</a:t>
            </a:r>
            <a:endParaRPr lang="ko-KR" altLang="en-US" sz="900" b="1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  <a:cs typeface="Arial Unicode MS" pitchFamily="50" charset="-127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5733256" y="416497"/>
            <a:ext cx="1008112" cy="216024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 b="1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  <a:cs typeface="Arial Unicode MS" pitchFamily="50" charset="-127"/>
              </a:rPr>
              <a:t>김  양  </a:t>
            </a:r>
            <a:r>
              <a:rPr lang="ko-KR" altLang="en-US" sz="900" b="1" dirty="0" err="1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  <a:cs typeface="Arial Unicode MS" pitchFamily="50" charset="-127"/>
              </a:rPr>
              <a:t>래</a:t>
            </a:r>
            <a:endParaRPr lang="ko-KR" altLang="en-US" sz="900" b="1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  <a:cs typeface="Arial Unicode MS" pitchFamily="50" charset="-127"/>
            </a:endParaRPr>
          </a:p>
        </p:txBody>
      </p:sp>
      <p:sp>
        <p:nvSpPr>
          <p:cNvPr id="11" name="직사각형 10"/>
          <p:cNvSpPr/>
          <p:nvPr/>
        </p:nvSpPr>
        <p:spPr>
          <a:xfrm>
            <a:off x="5157192" y="632520"/>
            <a:ext cx="576064" cy="216024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b="1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작성일</a:t>
            </a:r>
            <a:endParaRPr lang="ko-KR" altLang="en-US" sz="1000" b="1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2" name="직사각형 11"/>
          <p:cNvSpPr/>
          <p:nvPr/>
        </p:nvSpPr>
        <p:spPr>
          <a:xfrm>
            <a:off x="5157192" y="200471"/>
            <a:ext cx="576064" cy="216025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b="1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소   속</a:t>
            </a:r>
            <a:endParaRPr lang="ko-KR" altLang="en-US" sz="1000" b="1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3" name="직사각형 12"/>
          <p:cNvSpPr/>
          <p:nvPr/>
        </p:nvSpPr>
        <p:spPr>
          <a:xfrm>
            <a:off x="5157192" y="416496"/>
            <a:ext cx="576064" cy="216024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b="1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작성자</a:t>
            </a:r>
            <a:endParaRPr lang="ko-KR" altLang="en-US" sz="1000" b="1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4" name="직사각형 13"/>
          <p:cNvSpPr/>
          <p:nvPr/>
        </p:nvSpPr>
        <p:spPr>
          <a:xfrm>
            <a:off x="2132856" y="632521"/>
            <a:ext cx="3024335" cy="216024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900" b="1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  <a:cs typeface="Arial Unicode MS" pitchFamily="50" charset="-127"/>
            </a:endParaRPr>
          </a:p>
        </p:txBody>
      </p:sp>
      <p:sp>
        <p:nvSpPr>
          <p:cNvPr id="15" name="직사각형 14"/>
          <p:cNvSpPr/>
          <p:nvPr/>
        </p:nvSpPr>
        <p:spPr>
          <a:xfrm>
            <a:off x="2132856" y="200471"/>
            <a:ext cx="3024335" cy="216024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1000" b="1" baseline="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  <a:cs typeface="Arial Unicode MS" pitchFamily="50" charset="-127"/>
              </a:rPr>
              <a:t>Community System</a:t>
            </a:r>
            <a:endParaRPr lang="ko-KR" altLang="en-US" sz="1000" b="1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  <a:cs typeface="Arial Unicode MS" pitchFamily="50" charset="-127"/>
            </a:endParaRPr>
          </a:p>
        </p:txBody>
      </p:sp>
      <p:sp>
        <p:nvSpPr>
          <p:cNvPr id="16" name="직사각형 15"/>
          <p:cNvSpPr/>
          <p:nvPr/>
        </p:nvSpPr>
        <p:spPr>
          <a:xfrm>
            <a:off x="4437111" y="416496"/>
            <a:ext cx="720081" cy="21602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altLang="ko-KR" sz="900" b="1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  <a:cs typeface="Arial Unicode MS" pitchFamily="50" charset="-127"/>
              </a:rPr>
              <a:t>1.0.0</a:t>
            </a:r>
            <a:endParaRPr lang="ko-KR" altLang="en-US" sz="900" b="1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  <a:cs typeface="Arial Unicode MS" pitchFamily="50" charset="-127"/>
            </a:endParaRPr>
          </a:p>
        </p:txBody>
      </p:sp>
      <p:sp>
        <p:nvSpPr>
          <p:cNvPr id="17" name="직사각형 16"/>
          <p:cNvSpPr/>
          <p:nvPr/>
        </p:nvSpPr>
        <p:spPr>
          <a:xfrm>
            <a:off x="1556792" y="200472"/>
            <a:ext cx="576064" cy="216025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b="1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제  목</a:t>
            </a:r>
            <a:endParaRPr lang="ko-KR" altLang="en-US" sz="1000" b="1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3933056" y="416496"/>
            <a:ext cx="504055" cy="216023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b="1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Ver.</a:t>
            </a:r>
            <a:endParaRPr lang="ko-KR" altLang="en-US" sz="1000" b="1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9" name="직사각형 18"/>
          <p:cNvSpPr/>
          <p:nvPr/>
        </p:nvSpPr>
        <p:spPr>
          <a:xfrm>
            <a:off x="1556792" y="416497"/>
            <a:ext cx="576064" cy="216025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b="1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분  류</a:t>
            </a:r>
            <a:endParaRPr lang="ko-KR" altLang="en-US" sz="1000" b="1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0" name="직사각형 19"/>
          <p:cNvSpPr/>
          <p:nvPr/>
        </p:nvSpPr>
        <p:spPr>
          <a:xfrm>
            <a:off x="1556792" y="632521"/>
            <a:ext cx="576064" cy="216025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b="1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비  고</a:t>
            </a:r>
            <a:endParaRPr lang="ko-KR" altLang="en-US" sz="1000" b="1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1" name="직사각형 20"/>
          <p:cNvSpPr/>
          <p:nvPr/>
        </p:nvSpPr>
        <p:spPr>
          <a:xfrm>
            <a:off x="2132857" y="416495"/>
            <a:ext cx="1800200" cy="216023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altLang="ko-KR" sz="800" b="1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  <a:cs typeface="Arial Unicode MS" pitchFamily="50" charset="-127"/>
              </a:rPr>
              <a:t>Friends System</a:t>
            </a:r>
            <a:endParaRPr lang="ko-KR" altLang="en-US" sz="800" b="1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  <a:cs typeface="Arial Unicode MS" pitchFamily="50" charset="-127"/>
            </a:endParaRPr>
          </a:p>
        </p:txBody>
      </p:sp>
      <p:cxnSp>
        <p:nvCxnSpPr>
          <p:cNvPr id="26" name="직선 연결선 25"/>
          <p:cNvCxnSpPr/>
          <p:nvPr/>
        </p:nvCxnSpPr>
        <p:spPr>
          <a:xfrm>
            <a:off x="116632" y="8867080"/>
            <a:ext cx="6624736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직선 연결선 27"/>
          <p:cNvCxnSpPr/>
          <p:nvPr/>
        </p:nvCxnSpPr>
        <p:spPr>
          <a:xfrm>
            <a:off x="116632" y="8892480"/>
            <a:ext cx="6624736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슬라이드 번호 개체 틀 32"/>
          <p:cNvSpPr>
            <a:spLocks noGrp="1"/>
          </p:cNvSpPr>
          <p:nvPr>
            <p:ph type="sldNum" sz="quarter" idx="4"/>
          </p:nvPr>
        </p:nvSpPr>
        <p:spPr>
          <a:xfrm>
            <a:off x="3068960" y="8892480"/>
            <a:ext cx="720080" cy="2515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b="1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1pPr>
          </a:lstStyle>
          <a:p>
            <a:r>
              <a:rPr lang="en-US" altLang="ko-KR" dirty="0" smtClean="0"/>
              <a:t>- </a:t>
            </a:r>
            <a:fld id="{7E1A555B-76B7-46FE-AF91-10880C785833}" type="slidenum">
              <a:rPr lang="ko-KR" altLang="en-US" smtClean="0"/>
              <a:pPr/>
              <a:t>‹#›</a:t>
            </a:fld>
            <a:r>
              <a:rPr lang="ko-KR" altLang="en-US" dirty="0" smtClean="0"/>
              <a:t> </a:t>
            </a:r>
            <a:r>
              <a:rPr lang="en-US" altLang="ko-KR" dirty="0" smtClean="0"/>
              <a:t>-</a:t>
            </a:r>
            <a:endParaRPr lang="ko-KR" altLang="en-US" dirty="0"/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55674" y="362581"/>
            <a:ext cx="1362075" cy="323850"/>
          </a:xfrm>
          <a:prstGeom prst="rect">
            <a:avLst/>
          </a:prstGeom>
        </p:spPr>
      </p:pic>
      <p:sp>
        <p:nvSpPr>
          <p:cNvPr id="2" name="직사각형 1"/>
          <p:cNvSpPr/>
          <p:nvPr userDrawn="1"/>
        </p:nvSpPr>
        <p:spPr>
          <a:xfrm>
            <a:off x="116632" y="971600"/>
            <a:ext cx="6624736" cy="77768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l">
              <a:lnSpc>
                <a:spcPct val="150000"/>
              </a:lnSpc>
            </a:pPr>
            <a:endParaRPr lang="ko-KR" altLang="en-US" sz="900" dirty="0">
              <a:solidFill>
                <a:sysClr val="windowText" lastClr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hdr="0" ftr="0" dt="0"/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9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4.png"/><Relationship Id="rId7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4.png"/><Relationship Id="rId7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9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4.png"/><Relationship Id="rId7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altLang="ko-KR" smtClean="0"/>
              <a:t>- </a:t>
            </a:r>
            <a:fld id="{7E1A555B-76B7-46FE-AF91-10880C785833}" type="slidenum">
              <a:rPr lang="ko-KR" altLang="en-US" smtClean="0"/>
              <a:pPr/>
              <a:t>1</a:t>
            </a:fld>
            <a:r>
              <a:rPr lang="ko-KR" altLang="en-US" smtClean="0"/>
              <a:t> </a:t>
            </a:r>
            <a:r>
              <a:rPr lang="en-US" altLang="ko-KR" smtClean="0"/>
              <a:t>-</a:t>
            </a:r>
            <a:endParaRPr lang="ko-KR" altLang="en-US" dirty="0"/>
          </a:p>
        </p:txBody>
      </p:sp>
      <p:sp>
        <p:nvSpPr>
          <p:cNvPr id="3" name="직사각형 2"/>
          <p:cNvSpPr/>
          <p:nvPr/>
        </p:nvSpPr>
        <p:spPr>
          <a:xfrm>
            <a:off x="116632" y="3779912"/>
            <a:ext cx="6624736" cy="266429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lnSpc>
                <a:spcPct val="150000"/>
              </a:lnSpc>
            </a:pPr>
            <a:r>
              <a:rPr lang="ko-KR" altLang="en-US" dirty="0" smtClean="0">
                <a:solidFill>
                  <a:sysClr val="windowText" lastClr="000000"/>
                </a:solidFill>
              </a:rPr>
              <a:t>커뮤니티 시스템</a:t>
            </a:r>
            <a:endParaRPr lang="en-US" altLang="ko-KR" dirty="0" smtClean="0">
              <a:solidFill>
                <a:sysClr val="windowText" lastClr="000000"/>
              </a:solidFill>
            </a:endParaRPr>
          </a:p>
          <a:p>
            <a:pPr algn="ctr">
              <a:lnSpc>
                <a:spcPct val="150000"/>
              </a:lnSpc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ko-KR" altLang="en-US" sz="4000" dirty="0" smtClean="0">
                <a:solidFill>
                  <a:sysClr val="windowText" lastClr="000000"/>
                </a:solidFill>
              </a:rPr>
              <a:t>친</a:t>
            </a:r>
            <a:r>
              <a:rPr lang="ko-KR" altLang="en-US" sz="4000" dirty="0">
                <a:solidFill>
                  <a:sysClr val="windowText" lastClr="000000"/>
                </a:solidFill>
              </a:rPr>
              <a:t>구</a:t>
            </a:r>
            <a:r>
              <a:rPr lang="ko-KR" altLang="en-US" sz="4000" dirty="0" smtClean="0">
                <a:solidFill>
                  <a:sysClr val="windowText" lastClr="000000"/>
                </a:solidFill>
              </a:rPr>
              <a:t> 시스템</a:t>
            </a:r>
            <a:endParaRPr lang="ko-KR" altLang="en-US" sz="4000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5074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altLang="ko-KR" smtClean="0"/>
              <a:t>- </a:t>
            </a:r>
            <a:fld id="{7E1A555B-76B7-46FE-AF91-10880C785833}" type="slidenum">
              <a:rPr lang="ko-KR" altLang="en-US" smtClean="0"/>
              <a:pPr/>
              <a:t>10</a:t>
            </a:fld>
            <a:r>
              <a:rPr lang="ko-KR" altLang="en-US" smtClean="0"/>
              <a:t> </a:t>
            </a:r>
            <a:r>
              <a:rPr lang="en-US" altLang="ko-KR" smtClean="0"/>
              <a:t>-</a:t>
            </a:r>
            <a:endParaRPr lang="ko-KR" altLang="en-US" dirty="0"/>
          </a:p>
        </p:txBody>
      </p:sp>
      <p:sp>
        <p:nvSpPr>
          <p:cNvPr id="3" name="직사각형 2"/>
          <p:cNvSpPr/>
          <p:nvPr/>
        </p:nvSpPr>
        <p:spPr>
          <a:xfrm>
            <a:off x="116632" y="1475656"/>
            <a:ext cx="6624736" cy="72728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685800" lvl="1" indent="-228600">
              <a:lnSpc>
                <a:spcPct val="150000"/>
              </a:lnSpc>
              <a:buFont typeface="+mj-lt"/>
              <a:buAutoNum type="arabicParenR" startAt="2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친구 검색 화면으로 이동 되었습니다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.</a:t>
            </a:r>
          </a:p>
          <a:p>
            <a:pPr marL="685800" lvl="1" indent="-228600">
              <a:lnSpc>
                <a:spcPct val="150000"/>
              </a:lnSpc>
              <a:buFont typeface="+mj-lt"/>
              <a:buAutoNum type="arabicParenR" startAt="2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 startAt="2"/>
            </a:pP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 startAt="2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 startAt="2"/>
            </a:pP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 startAt="2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 startAt="2"/>
            </a:pP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 startAt="2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 startAt="2"/>
            </a:pP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 startAt="2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 startAt="2"/>
            </a:pP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 startAt="2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 startAt="2"/>
            </a:pP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 startAt="2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 startAt="2"/>
            </a:pP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 startAt="2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 startAt="2"/>
            </a:pP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 startAt="2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 startAt="2"/>
            </a:pPr>
            <a:r>
              <a:rPr lang="ko-KR" altLang="en-US" sz="1000" dirty="0" err="1" smtClean="0">
                <a:solidFill>
                  <a:sysClr val="windowText" lastClr="000000"/>
                </a:solidFill>
              </a:rPr>
              <a:t>검색어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 입력 창에 텍스트를 넣으면 해당 텍스트를 포함 한 캐릭터가 모두 검색 됩니다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.</a:t>
            </a:r>
          </a:p>
          <a:p>
            <a:pPr marL="1143000" lvl="2" indent="-228600">
              <a:lnSpc>
                <a:spcPct val="150000"/>
              </a:lnSpc>
              <a:buFont typeface="+mj-ea"/>
              <a:buAutoNum type="circleNumDbPlain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검색 결과는 </a:t>
            </a:r>
            <a:r>
              <a:rPr lang="ko-KR" altLang="en-US" sz="1000" dirty="0" err="1" smtClean="0">
                <a:solidFill>
                  <a:sysClr val="windowText" lastClr="000000"/>
                </a:solidFill>
              </a:rPr>
              <a:t>검색어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 뒤로 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* 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처리 되어 검색 됩니다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.</a:t>
            </a:r>
          </a:p>
          <a:p>
            <a:pPr marL="1600200" lvl="3" indent="-2286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1000" dirty="0" smtClean="0">
                <a:solidFill>
                  <a:sysClr val="windowText" lastClr="000000"/>
                </a:solidFill>
              </a:rPr>
              <a:t>[</a:t>
            </a:r>
            <a:r>
              <a:rPr lang="ko-KR" altLang="en-US" sz="1000" dirty="0" err="1" smtClean="0">
                <a:solidFill>
                  <a:sysClr val="windowText" lastClr="000000"/>
                </a:solidFill>
              </a:rPr>
              <a:t>검색어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] *</a:t>
            </a:r>
          </a:p>
          <a:p>
            <a:pPr marL="1143000" lvl="2" indent="-228600">
              <a:lnSpc>
                <a:spcPct val="150000"/>
              </a:lnSpc>
              <a:buFont typeface="+mj-ea"/>
              <a:buAutoNum type="circleNumDbPlain"/>
            </a:pPr>
            <a:r>
              <a:rPr lang="ko-KR" altLang="en-US" sz="1000" dirty="0" err="1" smtClean="0">
                <a:solidFill>
                  <a:sysClr val="windowText" lastClr="000000"/>
                </a:solidFill>
              </a:rPr>
              <a:t>검색어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 앞으로는 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* 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처리 되지 않으며 검색이 되지 않습니다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.</a:t>
            </a:r>
          </a:p>
          <a:p>
            <a:pPr marL="685800" lvl="1" indent="-228600">
              <a:lnSpc>
                <a:spcPct val="150000"/>
              </a:lnSpc>
              <a:buFont typeface="+mj-ea"/>
              <a:buAutoNum type="arabicParenR" startAt="2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추</a:t>
            </a:r>
            <a:r>
              <a:rPr lang="ko-KR" altLang="en-US" sz="1000" dirty="0">
                <a:solidFill>
                  <a:sysClr val="windowText" lastClr="000000"/>
                </a:solidFill>
              </a:rPr>
              <a:t>가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 버튼을 누르면 해당 친구 목록은 리스트에서 사라집니다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.</a:t>
            </a:r>
          </a:p>
        </p:txBody>
      </p:sp>
      <p:sp>
        <p:nvSpPr>
          <p:cNvPr id="4" name="직사각형 3"/>
          <p:cNvSpPr/>
          <p:nvPr/>
        </p:nvSpPr>
        <p:spPr>
          <a:xfrm>
            <a:off x="116632" y="971600"/>
            <a:ext cx="6624736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ko-KR" altLang="en-US" sz="1400" b="1" dirty="0" smtClean="0">
                <a:solidFill>
                  <a:sysClr val="windowText" lastClr="000000"/>
                </a:solidFill>
              </a:rPr>
              <a:t>친구 시스템 사용 방법</a:t>
            </a:r>
            <a:endParaRPr lang="ko-KR" altLang="en-US" sz="1400" b="1" dirty="0">
              <a:solidFill>
                <a:sysClr val="windowText" lastClr="000000"/>
              </a:solidFill>
            </a:endParaRPr>
          </a:p>
        </p:txBody>
      </p:sp>
      <p:pic>
        <p:nvPicPr>
          <p:cNvPr id="76" name="Picture 2" descr="C:\Users\Helpas\Pictures\Screenshot_2015-08-05-14-35-57.pn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39803" y="1835696"/>
            <a:ext cx="6382950" cy="35904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1" name="모서리가 둥근 직사각형 80"/>
          <p:cNvSpPr/>
          <p:nvPr/>
        </p:nvSpPr>
        <p:spPr>
          <a:xfrm>
            <a:off x="338715" y="2087151"/>
            <a:ext cx="6211013" cy="3132921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82" name="모서리가 둥근 직사각형 81"/>
          <p:cNvSpPr/>
          <p:nvPr/>
        </p:nvSpPr>
        <p:spPr>
          <a:xfrm>
            <a:off x="338715" y="2087152"/>
            <a:ext cx="6211013" cy="288032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200" dirty="0" smtClean="0"/>
              <a:t>친   구</a:t>
            </a:r>
            <a:endParaRPr lang="ko-KR" altLang="en-US" sz="1200" dirty="0"/>
          </a:p>
        </p:txBody>
      </p:sp>
      <p:sp>
        <p:nvSpPr>
          <p:cNvPr id="83" name="모서리가 둥근 직사각형 82"/>
          <p:cNvSpPr/>
          <p:nvPr/>
        </p:nvSpPr>
        <p:spPr>
          <a:xfrm>
            <a:off x="6238852" y="2087883"/>
            <a:ext cx="263252" cy="287301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solidFill>
              <a:srgbClr val="F7923F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2000" b="1" dirty="0"/>
              <a:t>X</a:t>
            </a:r>
            <a:endParaRPr lang="ko-KR" altLang="en-US" sz="2000" b="1" dirty="0"/>
          </a:p>
        </p:txBody>
      </p:sp>
      <p:sp>
        <p:nvSpPr>
          <p:cNvPr id="68" name="모서리가 둥근 직사각형 67"/>
          <p:cNvSpPr/>
          <p:nvPr/>
        </p:nvSpPr>
        <p:spPr>
          <a:xfrm>
            <a:off x="429049" y="2447192"/>
            <a:ext cx="927719" cy="279648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>
            <a:solidFill>
              <a:srgbClr val="F7923F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50" dirty="0"/>
              <a:t>친구 목록</a:t>
            </a:r>
          </a:p>
        </p:txBody>
      </p:sp>
      <p:sp>
        <p:nvSpPr>
          <p:cNvPr id="69" name="모서리가 둥근 직사각형 68"/>
          <p:cNvSpPr/>
          <p:nvPr/>
        </p:nvSpPr>
        <p:spPr>
          <a:xfrm>
            <a:off x="1400746" y="2447192"/>
            <a:ext cx="927719" cy="279648"/>
          </a:xfrm>
          <a:prstGeom prst="roundRect">
            <a:avLst>
              <a:gd name="adj" fmla="val 1151"/>
            </a:avLst>
          </a:prstGeom>
          <a:solidFill>
            <a:schemeClr val="accent2"/>
          </a:solidFill>
          <a:ln>
            <a:solidFill>
              <a:srgbClr val="F7923F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50" dirty="0"/>
              <a:t>친구 검색</a:t>
            </a:r>
          </a:p>
        </p:txBody>
      </p:sp>
      <p:sp>
        <p:nvSpPr>
          <p:cNvPr id="70" name="모서리가 둥근 직사각형 69"/>
          <p:cNvSpPr/>
          <p:nvPr/>
        </p:nvSpPr>
        <p:spPr>
          <a:xfrm>
            <a:off x="2372443" y="2447192"/>
            <a:ext cx="927719" cy="279648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>
            <a:solidFill>
              <a:srgbClr val="F7923F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50" dirty="0" smtClean="0"/>
              <a:t>신청 대기</a:t>
            </a:r>
            <a:endParaRPr lang="ko-KR" altLang="en-US" sz="1050" dirty="0"/>
          </a:p>
        </p:txBody>
      </p:sp>
      <p:sp>
        <p:nvSpPr>
          <p:cNvPr id="71" name="모서리가 둥근 직사각형 70"/>
          <p:cNvSpPr/>
          <p:nvPr/>
        </p:nvSpPr>
        <p:spPr>
          <a:xfrm>
            <a:off x="3344140" y="2447192"/>
            <a:ext cx="927719" cy="279648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>
            <a:solidFill>
              <a:srgbClr val="F7923F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50" dirty="0" smtClean="0"/>
              <a:t>친구 초대</a:t>
            </a:r>
            <a:endParaRPr lang="ko-KR" altLang="en-US" sz="1050" dirty="0"/>
          </a:p>
        </p:txBody>
      </p:sp>
      <p:sp>
        <p:nvSpPr>
          <p:cNvPr id="72" name="모서리가 둥근 직사각형 71"/>
          <p:cNvSpPr/>
          <p:nvPr/>
        </p:nvSpPr>
        <p:spPr>
          <a:xfrm>
            <a:off x="5296193" y="2391208"/>
            <a:ext cx="776495" cy="317768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100" b="1" dirty="0" smtClean="0">
                <a:ln w="3175">
                  <a:solidFill>
                    <a:sysClr val="windowText" lastClr="000000"/>
                  </a:solidFill>
                </a:ln>
              </a:rPr>
              <a:t>내 </a:t>
            </a:r>
            <a:r>
              <a:rPr lang="en-US" altLang="ko-KR" sz="1100" b="1" dirty="0" smtClean="0">
                <a:ln w="3175">
                  <a:solidFill>
                    <a:sysClr val="windowText" lastClr="000000"/>
                  </a:solidFill>
                </a:ln>
              </a:rPr>
              <a:t>FP</a:t>
            </a:r>
            <a:endParaRPr lang="ko-KR" altLang="en-US" sz="1100" b="1" dirty="0">
              <a:ln w="3175"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73" name="모서리가 둥근 직사각형 72"/>
          <p:cNvSpPr/>
          <p:nvPr/>
        </p:nvSpPr>
        <p:spPr>
          <a:xfrm>
            <a:off x="5804591" y="2403400"/>
            <a:ext cx="687610" cy="294275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dirty="0" smtClean="0">
                <a:ln w="3175">
                  <a:solidFill>
                    <a:sysClr val="windowText" lastClr="000000"/>
                  </a:solidFill>
                </a:ln>
              </a:rPr>
              <a:t>: 302</a:t>
            </a:r>
            <a:endParaRPr lang="ko-KR" altLang="en-US" sz="1100" b="1" dirty="0">
              <a:ln w="3175"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114" name="모서리가 둥근 직사각형 113"/>
          <p:cNvSpPr/>
          <p:nvPr/>
        </p:nvSpPr>
        <p:spPr>
          <a:xfrm>
            <a:off x="404665" y="2702455"/>
            <a:ext cx="6060863" cy="2409605"/>
          </a:xfrm>
          <a:prstGeom prst="roundRect">
            <a:avLst>
              <a:gd name="adj" fmla="val 1151"/>
            </a:avLst>
          </a:prstGeom>
          <a:solidFill>
            <a:schemeClr val="bg1">
              <a:lumMod val="65000"/>
            </a:schemeClr>
          </a:solidFill>
          <a:ln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dirty="0"/>
          </a:p>
        </p:txBody>
      </p:sp>
      <p:sp>
        <p:nvSpPr>
          <p:cNvPr id="116" name="모서리가 둥근 직사각형 115"/>
          <p:cNvSpPr/>
          <p:nvPr/>
        </p:nvSpPr>
        <p:spPr>
          <a:xfrm>
            <a:off x="404666" y="3025286"/>
            <a:ext cx="5965812" cy="645408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 w="3175"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dirty="0"/>
          </a:p>
        </p:txBody>
      </p:sp>
      <p:sp>
        <p:nvSpPr>
          <p:cNvPr id="117" name="모서리가 둥근 직사각형 116"/>
          <p:cNvSpPr/>
          <p:nvPr/>
        </p:nvSpPr>
        <p:spPr>
          <a:xfrm>
            <a:off x="404666" y="3701889"/>
            <a:ext cx="5965812" cy="645408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 w="3175"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dirty="0"/>
          </a:p>
        </p:txBody>
      </p:sp>
      <p:sp>
        <p:nvSpPr>
          <p:cNvPr id="118" name="모서리가 둥근 직사각형 117"/>
          <p:cNvSpPr/>
          <p:nvPr/>
        </p:nvSpPr>
        <p:spPr>
          <a:xfrm>
            <a:off x="404666" y="4367076"/>
            <a:ext cx="5965812" cy="645408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 w="3175"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dirty="0"/>
          </a:p>
        </p:txBody>
      </p:sp>
      <p:cxnSp>
        <p:nvCxnSpPr>
          <p:cNvPr id="119" name="직선 연결선 118"/>
          <p:cNvCxnSpPr/>
          <p:nvPr/>
        </p:nvCxnSpPr>
        <p:spPr>
          <a:xfrm>
            <a:off x="6423174" y="3031806"/>
            <a:ext cx="0" cy="208025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타원 120"/>
          <p:cNvSpPr/>
          <p:nvPr/>
        </p:nvSpPr>
        <p:spPr>
          <a:xfrm>
            <a:off x="6356944" y="3998600"/>
            <a:ext cx="144016" cy="14401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23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08403" y="3081515"/>
            <a:ext cx="564795" cy="5647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5" name="Picture 3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08403" y="3754387"/>
            <a:ext cx="564795" cy="5647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6" name="Picture 4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08403" y="4420117"/>
            <a:ext cx="564795" cy="5647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7" name="모서리가 둥근 직사각형 126"/>
          <p:cNvSpPr/>
          <p:nvPr/>
        </p:nvSpPr>
        <p:spPr>
          <a:xfrm>
            <a:off x="1088438" y="4687335"/>
            <a:ext cx="2287988" cy="294078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b="1" dirty="0">
              <a:ln w="3175"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128" name="모서리가 둥근 직사각형 127"/>
          <p:cNvSpPr/>
          <p:nvPr/>
        </p:nvSpPr>
        <p:spPr>
          <a:xfrm>
            <a:off x="1073198" y="3031806"/>
            <a:ext cx="687610" cy="294275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000" b="1" dirty="0" smtClean="0">
                <a:ln w="3175">
                  <a:solidFill>
                    <a:sysClr val="windowText" lastClr="000000"/>
                  </a:solidFill>
                </a:ln>
              </a:rPr>
              <a:t>레벨</a:t>
            </a:r>
            <a:endParaRPr lang="ko-KR" altLang="en-US" sz="1000" b="1" dirty="0">
              <a:ln w="3175"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129" name="모서리가 둥근 직사각형 128"/>
          <p:cNvSpPr/>
          <p:nvPr/>
        </p:nvSpPr>
        <p:spPr>
          <a:xfrm>
            <a:off x="1073198" y="3216774"/>
            <a:ext cx="687610" cy="294275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000" b="1" dirty="0" smtClean="0">
                <a:ln w="3175">
                  <a:solidFill>
                    <a:sysClr val="windowText" lastClr="000000"/>
                  </a:solidFill>
                </a:ln>
              </a:rPr>
              <a:t>캐릭</a:t>
            </a:r>
            <a:r>
              <a:rPr lang="ko-KR" altLang="en-US" sz="1000" b="1" dirty="0">
                <a:ln w="3175">
                  <a:solidFill>
                    <a:sysClr val="windowText" lastClr="000000"/>
                  </a:solidFill>
                </a:ln>
              </a:rPr>
              <a:t>터</a:t>
            </a:r>
          </a:p>
        </p:txBody>
      </p:sp>
      <p:sp>
        <p:nvSpPr>
          <p:cNvPr id="130" name="모서리가 둥근 직사각형 129"/>
          <p:cNvSpPr/>
          <p:nvPr/>
        </p:nvSpPr>
        <p:spPr>
          <a:xfrm>
            <a:off x="1073198" y="3410209"/>
            <a:ext cx="687610" cy="294275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000" b="1" dirty="0" smtClean="0">
                <a:ln w="3175">
                  <a:solidFill>
                    <a:sysClr val="windowText" lastClr="000000"/>
                  </a:solidFill>
                </a:ln>
              </a:rPr>
              <a:t>길드</a:t>
            </a:r>
            <a:endParaRPr lang="ko-KR" altLang="en-US" sz="1000" b="1" dirty="0">
              <a:ln w="3175"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131" name="모서리가 둥근 직사각형 130"/>
          <p:cNvSpPr/>
          <p:nvPr/>
        </p:nvSpPr>
        <p:spPr>
          <a:xfrm>
            <a:off x="1073198" y="3692487"/>
            <a:ext cx="687610" cy="294275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000" b="1" dirty="0" smtClean="0">
                <a:ln w="3175">
                  <a:solidFill>
                    <a:sysClr val="windowText" lastClr="000000"/>
                  </a:solidFill>
                </a:ln>
              </a:rPr>
              <a:t>레벨</a:t>
            </a:r>
            <a:endParaRPr lang="ko-KR" altLang="en-US" sz="1000" b="1" dirty="0">
              <a:ln w="3175"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132" name="모서리가 둥근 직사각형 131"/>
          <p:cNvSpPr/>
          <p:nvPr/>
        </p:nvSpPr>
        <p:spPr>
          <a:xfrm>
            <a:off x="1073198" y="3877455"/>
            <a:ext cx="687610" cy="294275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000" b="1" dirty="0" smtClean="0">
                <a:ln w="3175">
                  <a:solidFill>
                    <a:sysClr val="windowText" lastClr="000000"/>
                  </a:solidFill>
                </a:ln>
              </a:rPr>
              <a:t>캐릭터</a:t>
            </a:r>
            <a:endParaRPr lang="ko-KR" altLang="en-US" sz="1000" b="1" dirty="0">
              <a:ln w="3175"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133" name="모서리가 둥근 직사각형 132"/>
          <p:cNvSpPr/>
          <p:nvPr/>
        </p:nvSpPr>
        <p:spPr>
          <a:xfrm>
            <a:off x="1073198" y="4070890"/>
            <a:ext cx="687610" cy="294275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000" b="1" dirty="0" smtClean="0">
                <a:ln w="3175">
                  <a:solidFill>
                    <a:sysClr val="windowText" lastClr="000000"/>
                  </a:solidFill>
                </a:ln>
              </a:rPr>
              <a:t>길드</a:t>
            </a:r>
            <a:endParaRPr lang="ko-KR" altLang="en-US" sz="1000" b="1" dirty="0">
              <a:ln w="3175"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134" name="모서리가 둥근 직사각형 133"/>
          <p:cNvSpPr/>
          <p:nvPr/>
        </p:nvSpPr>
        <p:spPr>
          <a:xfrm>
            <a:off x="1073198" y="4357674"/>
            <a:ext cx="687610" cy="294275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000" b="1" dirty="0" smtClean="0">
                <a:ln w="3175">
                  <a:solidFill>
                    <a:sysClr val="windowText" lastClr="000000"/>
                  </a:solidFill>
                </a:ln>
              </a:rPr>
              <a:t>레벨</a:t>
            </a:r>
            <a:endParaRPr lang="ko-KR" altLang="en-US" sz="1000" b="1" dirty="0">
              <a:ln w="3175"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135" name="모서리가 둥근 직사각형 134"/>
          <p:cNvSpPr/>
          <p:nvPr/>
        </p:nvSpPr>
        <p:spPr>
          <a:xfrm>
            <a:off x="1073198" y="4542642"/>
            <a:ext cx="687610" cy="294275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000" b="1" dirty="0" smtClean="0">
                <a:ln w="3175">
                  <a:solidFill>
                    <a:sysClr val="windowText" lastClr="000000"/>
                  </a:solidFill>
                </a:ln>
              </a:rPr>
              <a:t>캐릭터</a:t>
            </a:r>
            <a:endParaRPr lang="ko-KR" altLang="en-US" sz="1000" b="1" dirty="0">
              <a:ln w="3175"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136" name="모서리가 둥근 직사각형 135"/>
          <p:cNvSpPr/>
          <p:nvPr/>
        </p:nvSpPr>
        <p:spPr>
          <a:xfrm>
            <a:off x="1073198" y="4736077"/>
            <a:ext cx="687610" cy="294275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000" b="1" dirty="0" smtClean="0">
                <a:ln w="3175">
                  <a:solidFill>
                    <a:sysClr val="windowText" lastClr="000000"/>
                  </a:solidFill>
                </a:ln>
              </a:rPr>
              <a:t>길드</a:t>
            </a:r>
            <a:endParaRPr lang="ko-KR" altLang="en-US" sz="1000" b="1" dirty="0">
              <a:ln w="3175"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137" name="모서리가 둥근 직사각형 136"/>
          <p:cNvSpPr/>
          <p:nvPr/>
        </p:nvSpPr>
        <p:spPr>
          <a:xfrm>
            <a:off x="1680220" y="4351342"/>
            <a:ext cx="1631305" cy="300608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1000" b="1" dirty="0" smtClean="0">
                <a:ln w="3175">
                  <a:solidFill>
                    <a:sysClr val="windowText" lastClr="000000"/>
                  </a:solidFill>
                </a:ln>
              </a:rPr>
              <a:t>48</a:t>
            </a:r>
            <a:endParaRPr lang="ko-KR" altLang="en-US" sz="1000" b="1" dirty="0">
              <a:ln w="3175"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138" name="모서리가 둥근 직사각형 137"/>
          <p:cNvSpPr/>
          <p:nvPr/>
        </p:nvSpPr>
        <p:spPr>
          <a:xfrm>
            <a:off x="1680220" y="4536310"/>
            <a:ext cx="1631305" cy="300608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000" b="1" dirty="0" smtClean="0">
                <a:ln w="3175">
                  <a:solidFill>
                    <a:sysClr val="windowText" lastClr="000000"/>
                  </a:solidFill>
                </a:ln>
              </a:rPr>
              <a:t>사랑사랑사랑사랑</a:t>
            </a:r>
            <a:endParaRPr lang="ko-KR" altLang="en-US" sz="1000" b="1" dirty="0">
              <a:ln w="3175"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139" name="모서리가 둥근 직사각형 138"/>
          <p:cNvSpPr/>
          <p:nvPr/>
        </p:nvSpPr>
        <p:spPr>
          <a:xfrm>
            <a:off x="1680220" y="3678433"/>
            <a:ext cx="1631305" cy="300608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1000" b="1" dirty="0" smtClean="0">
                <a:ln w="3175">
                  <a:solidFill>
                    <a:sysClr val="windowText" lastClr="000000"/>
                  </a:solidFill>
                </a:ln>
              </a:rPr>
              <a:t>49</a:t>
            </a:r>
            <a:endParaRPr lang="ko-KR" altLang="en-US" sz="1000" b="1" dirty="0">
              <a:ln w="3175"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140" name="모서리가 둥근 직사각형 139"/>
          <p:cNvSpPr/>
          <p:nvPr/>
        </p:nvSpPr>
        <p:spPr>
          <a:xfrm>
            <a:off x="1680220" y="3863401"/>
            <a:ext cx="1631305" cy="300608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000" b="1" dirty="0" err="1" smtClean="0">
                <a:ln w="3175">
                  <a:solidFill>
                    <a:sysClr val="windowText" lastClr="000000"/>
                  </a:solidFill>
                </a:ln>
              </a:rPr>
              <a:t>사랑의러블리</a:t>
            </a:r>
            <a:endParaRPr lang="ko-KR" altLang="en-US" sz="1000" b="1" dirty="0">
              <a:ln w="3175"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141" name="모서리가 둥근 직사각형 140"/>
          <p:cNvSpPr/>
          <p:nvPr/>
        </p:nvSpPr>
        <p:spPr>
          <a:xfrm>
            <a:off x="1680220" y="4056836"/>
            <a:ext cx="1631305" cy="300608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1000" b="1" dirty="0" smtClean="0">
                <a:ln w="3175">
                  <a:solidFill>
                    <a:sysClr val="windowText" lastClr="000000"/>
                  </a:solidFill>
                </a:ln>
              </a:rPr>
              <a:t>&lt;</a:t>
            </a:r>
            <a:r>
              <a:rPr lang="ko-KR" altLang="en-US" sz="1000" b="1" dirty="0" err="1" smtClean="0">
                <a:ln w="3175">
                  <a:solidFill>
                    <a:sysClr val="windowText" lastClr="000000"/>
                  </a:solidFill>
                </a:ln>
              </a:rPr>
              <a:t>다키스트</a:t>
            </a:r>
            <a:r>
              <a:rPr lang="ko-KR" altLang="en-US" sz="1000" b="1" dirty="0" smtClean="0">
                <a:ln w="3175">
                  <a:solidFill>
                    <a:sysClr val="windowText" lastClr="000000"/>
                  </a:solidFill>
                </a:ln>
              </a:rPr>
              <a:t> </a:t>
            </a:r>
            <a:r>
              <a:rPr lang="ko-KR" altLang="en-US" sz="1000" b="1" dirty="0" err="1" smtClean="0">
                <a:ln w="3175">
                  <a:solidFill>
                    <a:sysClr val="windowText" lastClr="000000"/>
                  </a:solidFill>
                </a:ln>
              </a:rPr>
              <a:t>던전</a:t>
            </a:r>
            <a:r>
              <a:rPr lang="en-US" altLang="ko-KR" sz="1000" b="1" dirty="0" smtClean="0">
                <a:ln w="3175">
                  <a:solidFill>
                    <a:sysClr val="windowText" lastClr="000000"/>
                  </a:solidFill>
                </a:ln>
              </a:rPr>
              <a:t>&gt;</a:t>
            </a:r>
            <a:endParaRPr lang="ko-KR" altLang="en-US" sz="1000" b="1" dirty="0">
              <a:ln w="3175"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142" name="모서리가 둥근 직사각형 141"/>
          <p:cNvSpPr/>
          <p:nvPr/>
        </p:nvSpPr>
        <p:spPr>
          <a:xfrm>
            <a:off x="1680220" y="3025286"/>
            <a:ext cx="1631305" cy="300608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1000" b="1" dirty="0" smtClean="0">
                <a:ln w="3175">
                  <a:solidFill>
                    <a:sysClr val="windowText" lastClr="000000"/>
                  </a:solidFill>
                </a:ln>
              </a:rPr>
              <a:t>50</a:t>
            </a:r>
            <a:endParaRPr lang="ko-KR" altLang="en-US" sz="1000" b="1" dirty="0">
              <a:ln w="3175"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143" name="모서리가 둥근 직사각형 142"/>
          <p:cNvSpPr/>
          <p:nvPr/>
        </p:nvSpPr>
        <p:spPr>
          <a:xfrm>
            <a:off x="1680220" y="3210254"/>
            <a:ext cx="1631305" cy="300608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000" b="1" dirty="0" err="1" smtClean="0">
                <a:ln w="3175">
                  <a:solidFill>
                    <a:sysClr val="windowText" lastClr="000000"/>
                  </a:solidFill>
                </a:ln>
              </a:rPr>
              <a:t>사랑하는우리엄마</a:t>
            </a:r>
            <a:endParaRPr lang="ko-KR" altLang="en-US" sz="1000" b="1" dirty="0">
              <a:ln w="3175"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144" name="모서리가 둥근 직사각형 143"/>
          <p:cNvSpPr/>
          <p:nvPr/>
        </p:nvSpPr>
        <p:spPr>
          <a:xfrm>
            <a:off x="1680220" y="3403689"/>
            <a:ext cx="1631305" cy="300608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1000" b="1" dirty="0" smtClean="0">
                <a:ln w="3175">
                  <a:solidFill>
                    <a:sysClr val="windowText" lastClr="000000"/>
                  </a:solidFill>
                </a:ln>
              </a:rPr>
              <a:t>&lt;</a:t>
            </a:r>
            <a:r>
              <a:rPr lang="ko-KR" altLang="en-US" sz="1000" b="1" dirty="0" smtClean="0">
                <a:ln w="3175">
                  <a:solidFill>
                    <a:sysClr val="windowText" lastClr="000000"/>
                  </a:solidFill>
                </a:ln>
              </a:rPr>
              <a:t>기도하는 </a:t>
            </a:r>
            <a:r>
              <a:rPr lang="ko-KR" altLang="en-US" sz="1000" b="1" dirty="0" err="1" smtClean="0">
                <a:ln w="3175">
                  <a:solidFill>
                    <a:sysClr val="windowText" lastClr="000000"/>
                  </a:solidFill>
                </a:ln>
              </a:rPr>
              <a:t>프레이</a:t>
            </a:r>
            <a:r>
              <a:rPr lang="en-US" altLang="ko-KR" sz="1000" b="1" dirty="0" smtClean="0">
                <a:ln w="3175">
                  <a:solidFill>
                    <a:sysClr val="windowText" lastClr="000000"/>
                  </a:solidFill>
                </a:ln>
              </a:rPr>
              <a:t>&gt;</a:t>
            </a:r>
            <a:endParaRPr lang="ko-KR" altLang="en-US" sz="1000" b="1" dirty="0">
              <a:ln w="3175"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150" name="모서리가 둥근 직사각형 149"/>
          <p:cNvSpPr/>
          <p:nvPr/>
        </p:nvSpPr>
        <p:spPr>
          <a:xfrm>
            <a:off x="3474736" y="3210254"/>
            <a:ext cx="945416" cy="286216"/>
          </a:xfrm>
          <a:prstGeom prst="roundRect">
            <a:avLst>
              <a:gd name="adj" fmla="val 3854"/>
            </a:avLst>
          </a:prstGeom>
          <a:solidFill>
            <a:schemeClr val="bg1">
              <a:lumMod val="50000"/>
              <a:alpha val="70000"/>
            </a:schemeClr>
          </a:solidFill>
          <a:ln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 smtClean="0"/>
              <a:t>4,502</a:t>
            </a:r>
            <a:endParaRPr lang="ko-KR" altLang="en-US" sz="1200" dirty="0"/>
          </a:p>
        </p:txBody>
      </p:sp>
      <p:pic>
        <p:nvPicPr>
          <p:cNvPr id="151" name="Picture 2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140968" y="3208305"/>
            <a:ext cx="318286" cy="3119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2" name="모서리가 둥근 직사각형 151"/>
          <p:cNvSpPr/>
          <p:nvPr/>
        </p:nvSpPr>
        <p:spPr>
          <a:xfrm>
            <a:off x="3474736" y="3880948"/>
            <a:ext cx="945416" cy="286216"/>
          </a:xfrm>
          <a:prstGeom prst="roundRect">
            <a:avLst>
              <a:gd name="adj" fmla="val 3854"/>
            </a:avLst>
          </a:prstGeom>
          <a:solidFill>
            <a:schemeClr val="bg1">
              <a:lumMod val="50000"/>
              <a:alpha val="70000"/>
            </a:schemeClr>
          </a:solidFill>
          <a:ln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 smtClean="0"/>
              <a:t>3,946</a:t>
            </a:r>
            <a:endParaRPr lang="ko-KR" altLang="en-US" sz="1200" dirty="0"/>
          </a:p>
        </p:txBody>
      </p:sp>
      <p:pic>
        <p:nvPicPr>
          <p:cNvPr id="153" name="Picture 2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140968" y="3878999"/>
            <a:ext cx="318286" cy="3119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4" name="모서리가 둥근 직사각형 153"/>
          <p:cNvSpPr/>
          <p:nvPr/>
        </p:nvSpPr>
        <p:spPr>
          <a:xfrm>
            <a:off x="3474736" y="4559406"/>
            <a:ext cx="945416" cy="286216"/>
          </a:xfrm>
          <a:prstGeom prst="roundRect">
            <a:avLst>
              <a:gd name="adj" fmla="val 3854"/>
            </a:avLst>
          </a:prstGeom>
          <a:solidFill>
            <a:schemeClr val="bg1">
              <a:lumMod val="50000"/>
              <a:alpha val="70000"/>
            </a:schemeClr>
          </a:solidFill>
          <a:ln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 smtClean="0"/>
              <a:t>2,185</a:t>
            </a:r>
            <a:endParaRPr lang="ko-KR" altLang="en-US" sz="1200" dirty="0"/>
          </a:p>
        </p:txBody>
      </p:sp>
      <p:pic>
        <p:nvPicPr>
          <p:cNvPr id="155" name="Picture 2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140968" y="4557457"/>
            <a:ext cx="318286" cy="3119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9" name="모서리가 둥근 직사각형 58"/>
          <p:cNvSpPr/>
          <p:nvPr/>
        </p:nvSpPr>
        <p:spPr>
          <a:xfrm>
            <a:off x="445576" y="2726840"/>
            <a:ext cx="2941995" cy="286216"/>
          </a:xfrm>
          <a:prstGeom prst="roundRect">
            <a:avLst>
              <a:gd name="adj" fmla="val 3854"/>
            </a:avLst>
          </a:prstGeom>
          <a:solidFill>
            <a:schemeClr val="bg1">
              <a:lumMod val="95000"/>
              <a:alpha val="70000"/>
            </a:schemeClr>
          </a:solidFill>
          <a:ln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200" dirty="0" smtClean="0">
                <a:solidFill>
                  <a:sysClr val="windowText" lastClr="000000"/>
                </a:solidFill>
              </a:rPr>
              <a:t>사랑</a:t>
            </a:r>
            <a:endParaRPr lang="ko-KR" altLang="en-US" sz="1200" dirty="0">
              <a:solidFill>
                <a:sysClr val="windowText" lastClr="000000"/>
              </a:solidFill>
            </a:endParaRPr>
          </a:p>
        </p:txBody>
      </p:sp>
      <p:pic>
        <p:nvPicPr>
          <p:cNvPr id="1026" name="Picture 2" descr="https://pixabay.com/static/uploads/photo/2014/04/03/00/31/00-31-59-62_640.png"/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091387" y="2744100"/>
            <a:ext cx="269799" cy="2689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4" name="모서리가 둥근 직사각형 93"/>
          <p:cNvSpPr/>
          <p:nvPr/>
        </p:nvSpPr>
        <p:spPr>
          <a:xfrm>
            <a:off x="5875059" y="3144660"/>
            <a:ext cx="434261" cy="385232"/>
          </a:xfrm>
          <a:prstGeom prst="roundRect">
            <a:avLst/>
          </a:prstGeom>
          <a:solidFill>
            <a:schemeClr val="accent2"/>
          </a:solidFill>
          <a:ln>
            <a:solidFill>
              <a:srgbClr val="F7923F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dirty="0" smtClean="0"/>
              <a:t>추가</a:t>
            </a:r>
            <a:endParaRPr lang="ko-KR" altLang="en-US" sz="1000" dirty="0"/>
          </a:p>
        </p:txBody>
      </p:sp>
      <p:sp>
        <p:nvSpPr>
          <p:cNvPr id="95" name="모서리가 둥근 직사각형 94"/>
          <p:cNvSpPr/>
          <p:nvPr/>
        </p:nvSpPr>
        <p:spPr>
          <a:xfrm>
            <a:off x="5875059" y="3828910"/>
            <a:ext cx="434261" cy="385232"/>
          </a:xfrm>
          <a:prstGeom prst="roundRect">
            <a:avLst/>
          </a:prstGeom>
          <a:solidFill>
            <a:schemeClr val="accent2"/>
          </a:solidFill>
          <a:ln>
            <a:solidFill>
              <a:srgbClr val="F7923F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dirty="0" smtClean="0"/>
              <a:t>추가</a:t>
            </a:r>
            <a:endParaRPr lang="ko-KR" altLang="en-US" sz="1000" dirty="0"/>
          </a:p>
        </p:txBody>
      </p:sp>
      <p:sp>
        <p:nvSpPr>
          <p:cNvPr id="97" name="모서리가 둥근 직사각형 96"/>
          <p:cNvSpPr/>
          <p:nvPr/>
        </p:nvSpPr>
        <p:spPr>
          <a:xfrm>
            <a:off x="4581130" y="2707518"/>
            <a:ext cx="1293930" cy="317768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ko-KR" altLang="en-US" sz="1100" b="1" dirty="0" smtClean="0">
                <a:ln w="3175">
                  <a:solidFill>
                    <a:sysClr val="windowText" lastClr="000000"/>
                  </a:solidFill>
                </a:ln>
              </a:rPr>
              <a:t>검색 된 플레이어</a:t>
            </a:r>
            <a:endParaRPr lang="ko-KR" altLang="en-US" sz="1100" b="1" dirty="0">
              <a:ln w="3175"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98" name="모서리가 둥근 직사각형 97"/>
          <p:cNvSpPr/>
          <p:nvPr/>
        </p:nvSpPr>
        <p:spPr>
          <a:xfrm>
            <a:off x="5804591" y="2719710"/>
            <a:ext cx="687610" cy="294275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dirty="0" smtClean="0">
                <a:ln w="3175">
                  <a:solidFill>
                    <a:sysClr val="windowText" lastClr="000000"/>
                  </a:solidFill>
                </a:ln>
              </a:rPr>
              <a:t>: 21</a:t>
            </a:r>
            <a:r>
              <a:rPr lang="ko-KR" altLang="en-US" sz="1100" b="1" dirty="0" smtClean="0">
                <a:ln w="3175">
                  <a:solidFill>
                    <a:sysClr val="windowText" lastClr="000000"/>
                  </a:solidFill>
                </a:ln>
              </a:rPr>
              <a:t>명</a:t>
            </a:r>
            <a:endParaRPr lang="ko-KR" altLang="en-US" sz="1100" b="1" dirty="0">
              <a:ln w="3175">
                <a:solidFill>
                  <a:sysClr val="windowText" lastClr="000000"/>
                </a:solidFill>
              </a:ln>
            </a:endParaRPr>
          </a:p>
        </p:txBody>
      </p:sp>
      <p:grpSp>
        <p:nvGrpSpPr>
          <p:cNvPr id="56" name="그룹 55"/>
          <p:cNvGrpSpPr/>
          <p:nvPr/>
        </p:nvGrpSpPr>
        <p:grpSpPr>
          <a:xfrm>
            <a:off x="5813350" y="4499184"/>
            <a:ext cx="569320" cy="385232"/>
            <a:chOff x="5813350" y="4187068"/>
            <a:chExt cx="569320" cy="385232"/>
          </a:xfrm>
        </p:grpSpPr>
        <p:sp>
          <p:nvSpPr>
            <p:cNvPr id="57" name="모서리가 둥근 직사각형 56"/>
            <p:cNvSpPr/>
            <p:nvPr/>
          </p:nvSpPr>
          <p:spPr>
            <a:xfrm>
              <a:off x="5875059" y="4187068"/>
              <a:ext cx="434261" cy="385232"/>
            </a:xfrm>
            <a:prstGeom prst="roundRect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rgbClr val="F7923F"/>
              </a:solidFill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000" dirty="0"/>
            </a:p>
          </p:txBody>
        </p:sp>
        <p:sp>
          <p:nvSpPr>
            <p:cNvPr id="58" name="모서리가 둥근 직사각형 57"/>
            <p:cNvSpPr/>
            <p:nvPr/>
          </p:nvSpPr>
          <p:spPr>
            <a:xfrm>
              <a:off x="5813350" y="4219812"/>
              <a:ext cx="569320" cy="326735"/>
            </a:xfrm>
            <a:prstGeom prst="roundRect">
              <a:avLst>
                <a:gd name="adj" fmla="val 1151"/>
              </a:avLst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000" dirty="0" smtClean="0">
                  <a:ln w="3175">
                    <a:solidFill>
                      <a:schemeClr val="bg1"/>
                    </a:solidFill>
                  </a:ln>
                  <a:solidFill>
                    <a:schemeClr val="bg1"/>
                  </a:solidFill>
                </a:rPr>
                <a:t>24:32</a:t>
              </a:r>
              <a:endParaRPr lang="ko-KR" altLang="en-US" sz="1000" dirty="0">
                <a:ln w="3175">
                  <a:solidFill>
                    <a:schemeClr val="bg1"/>
                  </a:solidFill>
                </a:ln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81349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altLang="ko-KR" smtClean="0"/>
              <a:t>- </a:t>
            </a:r>
            <a:fld id="{7E1A555B-76B7-46FE-AF91-10880C785833}" type="slidenum">
              <a:rPr lang="ko-KR" altLang="en-US" smtClean="0"/>
              <a:pPr/>
              <a:t>11</a:t>
            </a:fld>
            <a:r>
              <a:rPr lang="ko-KR" altLang="en-US" smtClean="0"/>
              <a:t> </a:t>
            </a:r>
            <a:r>
              <a:rPr lang="en-US" altLang="ko-KR" smtClean="0"/>
              <a:t>-</a:t>
            </a:r>
            <a:endParaRPr lang="ko-KR" altLang="en-US" dirty="0"/>
          </a:p>
        </p:txBody>
      </p:sp>
      <p:sp>
        <p:nvSpPr>
          <p:cNvPr id="3" name="직사각형 2"/>
          <p:cNvSpPr/>
          <p:nvPr/>
        </p:nvSpPr>
        <p:spPr>
          <a:xfrm>
            <a:off x="116632" y="1475656"/>
            <a:ext cx="6624736" cy="72728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28600" indent="-228600">
              <a:lnSpc>
                <a:spcPct val="150000"/>
              </a:lnSpc>
              <a:buFont typeface="+mj-lt"/>
              <a:buAutoNum type="arabicPeriod" startAt="4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친구 신청 대기자 관리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 startAt="4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 startAt="4"/>
            </a:pP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 startAt="4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 startAt="4"/>
            </a:pP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 startAt="4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 startAt="4"/>
            </a:pP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 startAt="4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 startAt="4"/>
            </a:pP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 startAt="4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 startAt="4"/>
            </a:pP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 startAt="4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 startAt="4"/>
            </a:pP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 startAt="4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 startAt="4"/>
            </a:pP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 startAt="4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 startAt="4"/>
            </a:pP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 startAt="4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신청 대기 탭을 눌러 이동 합니다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.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 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116632" y="971600"/>
            <a:ext cx="6624736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ko-KR" altLang="en-US" sz="1400" b="1" dirty="0" smtClean="0">
                <a:solidFill>
                  <a:sysClr val="windowText" lastClr="000000"/>
                </a:solidFill>
              </a:rPr>
              <a:t>친구 시스템 사용 방법</a:t>
            </a:r>
            <a:endParaRPr lang="ko-KR" altLang="en-US" sz="1400" b="1" dirty="0">
              <a:solidFill>
                <a:sysClr val="windowText" lastClr="000000"/>
              </a:solidFill>
            </a:endParaRPr>
          </a:p>
        </p:txBody>
      </p:sp>
      <p:pic>
        <p:nvPicPr>
          <p:cNvPr id="76" name="Picture 2" descr="C:\Users\Helpas\Pictures\Screenshot_2015-08-05-14-35-57.pn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39803" y="1835696"/>
            <a:ext cx="6382950" cy="35904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1" name="모서리가 둥근 직사각형 80"/>
          <p:cNvSpPr/>
          <p:nvPr/>
        </p:nvSpPr>
        <p:spPr>
          <a:xfrm>
            <a:off x="338715" y="2087151"/>
            <a:ext cx="6211013" cy="3132921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82" name="모서리가 둥근 직사각형 81"/>
          <p:cNvSpPr/>
          <p:nvPr/>
        </p:nvSpPr>
        <p:spPr>
          <a:xfrm>
            <a:off x="338715" y="2087152"/>
            <a:ext cx="6211013" cy="288032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200" dirty="0" smtClean="0"/>
              <a:t>친   구</a:t>
            </a:r>
            <a:endParaRPr lang="ko-KR" altLang="en-US" sz="1200" dirty="0"/>
          </a:p>
        </p:txBody>
      </p:sp>
      <p:sp>
        <p:nvSpPr>
          <p:cNvPr id="83" name="모서리가 둥근 직사각형 82"/>
          <p:cNvSpPr/>
          <p:nvPr/>
        </p:nvSpPr>
        <p:spPr>
          <a:xfrm>
            <a:off x="6238852" y="2087883"/>
            <a:ext cx="263252" cy="287301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solidFill>
              <a:srgbClr val="F7923F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2000" b="1" dirty="0"/>
              <a:t>X</a:t>
            </a:r>
            <a:endParaRPr lang="ko-KR" altLang="en-US" sz="2000" b="1" dirty="0"/>
          </a:p>
        </p:txBody>
      </p:sp>
      <p:sp>
        <p:nvSpPr>
          <p:cNvPr id="58" name="모서리가 둥근 직사각형 57"/>
          <p:cNvSpPr/>
          <p:nvPr/>
        </p:nvSpPr>
        <p:spPr>
          <a:xfrm>
            <a:off x="429049" y="2447192"/>
            <a:ext cx="927719" cy="279648"/>
          </a:xfrm>
          <a:prstGeom prst="roundRect">
            <a:avLst>
              <a:gd name="adj" fmla="val 1151"/>
            </a:avLst>
          </a:prstGeom>
          <a:solidFill>
            <a:schemeClr val="accent2"/>
          </a:solidFill>
          <a:ln>
            <a:solidFill>
              <a:srgbClr val="F7923F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50" dirty="0" smtClean="0"/>
              <a:t>친구 목록</a:t>
            </a:r>
            <a:endParaRPr lang="ko-KR" altLang="en-US" sz="1050" dirty="0"/>
          </a:p>
        </p:txBody>
      </p:sp>
      <p:sp>
        <p:nvSpPr>
          <p:cNvPr id="59" name="모서리가 둥근 직사각형 58"/>
          <p:cNvSpPr/>
          <p:nvPr/>
        </p:nvSpPr>
        <p:spPr>
          <a:xfrm>
            <a:off x="1400746" y="2447192"/>
            <a:ext cx="927719" cy="279648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>
            <a:solidFill>
              <a:srgbClr val="F7923F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50" dirty="0" smtClean="0"/>
              <a:t>친구 검색</a:t>
            </a:r>
            <a:endParaRPr lang="ko-KR" altLang="en-US" sz="1050" dirty="0"/>
          </a:p>
        </p:txBody>
      </p:sp>
      <p:sp>
        <p:nvSpPr>
          <p:cNvPr id="60" name="모서리가 둥근 직사각형 59"/>
          <p:cNvSpPr/>
          <p:nvPr/>
        </p:nvSpPr>
        <p:spPr>
          <a:xfrm>
            <a:off x="2372443" y="2447192"/>
            <a:ext cx="927719" cy="279648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>
            <a:solidFill>
              <a:srgbClr val="F7923F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50" dirty="0" smtClean="0"/>
              <a:t>신청 대기</a:t>
            </a:r>
            <a:endParaRPr lang="ko-KR" altLang="en-US" sz="1050" dirty="0"/>
          </a:p>
        </p:txBody>
      </p:sp>
      <p:sp>
        <p:nvSpPr>
          <p:cNvPr id="61" name="모서리가 둥근 직사각형 60"/>
          <p:cNvSpPr/>
          <p:nvPr/>
        </p:nvSpPr>
        <p:spPr>
          <a:xfrm>
            <a:off x="3344140" y="2447192"/>
            <a:ext cx="927719" cy="279648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>
            <a:solidFill>
              <a:srgbClr val="F7923F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50" dirty="0" smtClean="0"/>
              <a:t>친구 초대</a:t>
            </a:r>
            <a:endParaRPr lang="ko-KR" altLang="en-US" sz="1050" dirty="0"/>
          </a:p>
        </p:txBody>
      </p:sp>
      <p:sp>
        <p:nvSpPr>
          <p:cNvPr id="62" name="모서리가 둥근 직사각형 61"/>
          <p:cNvSpPr/>
          <p:nvPr/>
        </p:nvSpPr>
        <p:spPr>
          <a:xfrm>
            <a:off x="5296193" y="2391208"/>
            <a:ext cx="776495" cy="317768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100" b="1" dirty="0" smtClean="0">
                <a:ln w="3175">
                  <a:solidFill>
                    <a:sysClr val="windowText" lastClr="000000"/>
                  </a:solidFill>
                </a:ln>
              </a:rPr>
              <a:t>내 </a:t>
            </a:r>
            <a:r>
              <a:rPr lang="en-US" altLang="ko-KR" sz="1100" b="1" dirty="0" smtClean="0">
                <a:ln w="3175">
                  <a:solidFill>
                    <a:sysClr val="windowText" lastClr="000000"/>
                  </a:solidFill>
                </a:ln>
              </a:rPr>
              <a:t>FP</a:t>
            </a:r>
            <a:endParaRPr lang="ko-KR" altLang="en-US" sz="1100" b="1" dirty="0">
              <a:ln w="3175"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63" name="모서리가 둥근 직사각형 62"/>
          <p:cNvSpPr/>
          <p:nvPr/>
        </p:nvSpPr>
        <p:spPr>
          <a:xfrm>
            <a:off x="5804591" y="2403400"/>
            <a:ext cx="687610" cy="294275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dirty="0" smtClean="0">
                <a:ln w="3175">
                  <a:solidFill>
                    <a:sysClr val="windowText" lastClr="000000"/>
                  </a:solidFill>
                </a:ln>
              </a:rPr>
              <a:t>: 302</a:t>
            </a:r>
            <a:endParaRPr lang="ko-KR" altLang="en-US" sz="1100" b="1" dirty="0">
              <a:ln w="3175"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114" name="모서리가 둥근 직사각형 113"/>
          <p:cNvSpPr/>
          <p:nvPr/>
        </p:nvSpPr>
        <p:spPr>
          <a:xfrm>
            <a:off x="404665" y="2702455"/>
            <a:ext cx="6060863" cy="2409605"/>
          </a:xfrm>
          <a:prstGeom prst="roundRect">
            <a:avLst>
              <a:gd name="adj" fmla="val 1151"/>
            </a:avLst>
          </a:prstGeom>
          <a:solidFill>
            <a:schemeClr val="bg1">
              <a:lumMod val="65000"/>
            </a:schemeClr>
          </a:solidFill>
          <a:ln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dirty="0"/>
          </a:p>
        </p:txBody>
      </p:sp>
      <p:sp>
        <p:nvSpPr>
          <p:cNvPr id="116" name="모서리가 둥근 직사각형 115"/>
          <p:cNvSpPr/>
          <p:nvPr/>
        </p:nvSpPr>
        <p:spPr>
          <a:xfrm>
            <a:off x="404666" y="2702456"/>
            <a:ext cx="5965812" cy="645408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 w="3175"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dirty="0"/>
          </a:p>
        </p:txBody>
      </p:sp>
      <p:sp>
        <p:nvSpPr>
          <p:cNvPr id="117" name="모서리가 둥근 직사각형 116"/>
          <p:cNvSpPr/>
          <p:nvPr/>
        </p:nvSpPr>
        <p:spPr>
          <a:xfrm>
            <a:off x="404666" y="3379059"/>
            <a:ext cx="5965812" cy="645408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 w="3175"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dirty="0"/>
          </a:p>
        </p:txBody>
      </p:sp>
      <p:sp>
        <p:nvSpPr>
          <p:cNvPr id="118" name="모서리가 둥근 직사각형 117"/>
          <p:cNvSpPr/>
          <p:nvPr/>
        </p:nvSpPr>
        <p:spPr>
          <a:xfrm>
            <a:off x="404666" y="4044246"/>
            <a:ext cx="5965812" cy="645408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 w="3175"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dirty="0"/>
          </a:p>
        </p:txBody>
      </p:sp>
      <p:cxnSp>
        <p:nvCxnSpPr>
          <p:cNvPr id="119" name="직선 연결선 118"/>
          <p:cNvCxnSpPr/>
          <p:nvPr/>
        </p:nvCxnSpPr>
        <p:spPr>
          <a:xfrm>
            <a:off x="6423174" y="2702456"/>
            <a:ext cx="0" cy="240960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타원 120"/>
          <p:cNvSpPr/>
          <p:nvPr/>
        </p:nvSpPr>
        <p:spPr>
          <a:xfrm>
            <a:off x="6356944" y="3998600"/>
            <a:ext cx="144016" cy="14401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23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08403" y="2758685"/>
            <a:ext cx="564795" cy="5647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5" name="Picture 3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08403" y="3431557"/>
            <a:ext cx="564795" cy="5647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6" name="Picture 4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08403" y="4097287"/>
            <a:ext cx="564795" cy="5647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7" name="모서리가 둥근 직사각형 126"/>
          <p:cNvSpPr/>
          <p:nvPr/>
        </p:nvSpPr>
        <p:spPr>
          <a:xfrm>
            <a:off x="1088438" y="4364505"/>
            <a:ext cx="2287988" cy="294078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b="1" dirty="0">
              <a:ln w="3175"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128" name="모서리가 둥근 직사각형 127"/>
          <p:cNvSpPr/>
          <p:nvPr/>
        </p:nvSpPr>
        <p:spPr>
          <a:xfrm>
            <a:off x="1073198" y="2708976"/>
            <a:ext cx="687610" cy="294275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000" b="1" dirty="0" smtClean="0">
                <a:ln w="3175">
                  <a:solidFill>
                    <a:sysClr val="windowText" lastClr="000000"/>
                  </a:solidFill>
                </a:ln>
              </a:rPr>
              <a:t>레벨</a:t>
            </a:r>
            <a:endParaRPr lang="ko-KR" altLang="en-US" sz="1000" b="1" dirty="0">
              <a:ln w="3175"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129" name="모서리가 둥근 직사각형 128"/>
          <p:cNvSpPr/>
          <p:nvPr/>
        </p:nvSpPr>
        <p:spPr>
          <a:xfrm>
            <a:off x="1073198" y="2893944"/>
            <a:ext cx="687610" cy="294275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000" b="1" dirty="0" smtClean="0">
                <a:ln w="3175">
                  <a:solidFill>
                    <a:sysClr val="windowText" lastClr="000000"/>
                  </a:solidFill>
                </a:ln>
              </a:rPr>
              <a:t>캐릭</a:t>
            </a:r>
            <a:r>
              <a:rPr lang="ko-KR" altLang="en-US" sz="1000" b="1" dirty="0">
                <a:ln w="3175">
                  <a:solidFill>
                    <a:sysClr val="windowText" lastClr="000000"/>
                  </a:solidFill>
                </a:ln>
              </a:rPr>
              <a:t>터</a:t>
            </a:r>
          </a:p>
        </p:txBody>
      </p:sp>
      <p:sp>
        <p:nvSpPr>
          <p:cNvPr id="130" name="모서리가 둥근 직사각형 129"/>
          <p:cNvSpPr/>
          <p:nvPr/>
        </p:nvSpPr>
        <p:spPr>
          <a:xfrm>
            <a:off x="1073198" y="3087379"/>
            <a:ext cx="687610" cy="294275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000" b="1" dirty="0" smtClean="0">
                <a:ln w="3175">
                  <a:solidFill>
                    <a:sysClr val="windowText" lastClr="000000"/>
                  </a:solidFill>
                </a:ln>
              </a:rPr>
              <a:t>길드</a:t>
            </a:r>
            <a:endParaRPr lang="ko-KR" altLang="en-US" sz="1000" b="1" dirty="0">
              <a:ln w="3175"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131" name="모서리가 둥근 직사각형 130"/>
          <p:cNvSpPr/>
          <p:nvPr/>
        </p:nvSpPr>
        <p:spPr>
          <a:xfrm>
            <a:off x="1073198" y="3369657"/>
            <a:ext cx="687610" cy="294275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000" b="1" dirty="0" smtClean="0">
                <a:ln w="3175">
                  <a:solidFill>
                    <a:sysClr val="windowText" lastClr="000000"/>
                  </a:solidFill>
                </a:ln>
              </a:rPr>
              <a:t>레벨</a:t>
            </a:r>
            <a:endParaRPr lang="ko-KR" altLang="en-US" sz="1000" b="1" dirty="0">
              <a:ln w="3175"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132" name="모서리가 둥근 직사각형 131"/>
          <p:cNvSpPr/>
          <p:nvPr/>
        </p:nvSpPr>
        <p:spPr>
          <a:xfrm>
            <a:off x="1073198" y="3554625"/>
            <a:ext cx="687610" cy="294275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000" b="1" dirty="0" smtClean="0">
                <a:ln w="3175">
                  <a:solidFill>
                    <a:sysClr val="windowText" lastClr="000000"/>
                  </a:solidFill>
                </a:ln>
              </a:rPr>
              <a:t>캐릭터</a:t>
            </a:r>
            <a:endParaRPr lang="ko-KR" altLang="en-US" sz="1000" b="1" dirty="0">
              <a:ln w="3175"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133" name="모서리가 둥근 직사각형 132"/>
          <p:cNvSpPr/>
          <p:nvPr/>
        </p:nvSpPr>
        <p:spPr>
          <a:xfrm>
            <a:off x="1073198" y="3748060"/>
            <a:ext cx="687610" cy="294275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000" b="1" dirty="0" smtClean="0">
                <a:ln w="3175">
                  <a:solidFill>
                    <a:sysClr val="windowText" lastClr="000000"/>
                  </a:solidFill>
                </a:ln>
              </a:rPr>
              <a:t>길드</a:t>
            </a:r>
            <a:endParaRPr lang="ko-KR" altLang="en-US" sz="1000" b="1" dirty="0">
              <a:ln w="3175"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134" name="모서리가 둥근 직사각형 133"/>
          <p:cNvSpPr/>
          <p:nvPr/>
        </p:nvSpPr>
        <p:spPr>
          <a:xfrm>
            <a:off x="1073198" y="4034844"/>
            <a:ext cx="687610" cy="294275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000" b="1" dirty="0" smtClean="0">
                <a:ln w="3175">
                  <a:solidFill>
                    <a:sysClr val="windowText" lastClr="000000"/>
                  </a:solidFill>
                </a:ln>
              </a:rPr>
              <a:t>레벨</a:t>
            </a:r>
            <a:endParaRPr lang="ko-KR" altLang="en-US" sz="1000" b="1" dirty="0">
              <a:ln w="3175"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135" name="모서리가 둥근 직사각형 134"/>
          <p:cNvSpPr/>
          <p:nvPr/>
        </p:nvSpPr>
        <p:spPr>
          <a:xfrm>
            <a:off x="1073198" y="4219812"/>
            <a:ext cx="687610" cy="294275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000" b="1" dirty="0" smtClean="0">
                <a:ln w="3175">
                  <a:solidFill>
                    <a:sysClr val="windowText" lastClr="000000"/>
                  </a:solidFill>
                </a:ln>
              </a:rPr>
              <a:t>캐릭터</a:t>
            </a:r>
            <a:endParaRPr lang="ko-KR" altLang="en-US" sz="1000" b="1" dirty="0">
              <a:ln w="3175"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136" name="모서리가 둥근 직사각형 135"/>
          <p:cNvSpPr/>
          <p:nvPr/>
        </p:nvSpPr>
        <p:spPr>
          <a:xfrm>
            <a:off x="1073198" y="4413247"/>
            <a:ext cx="687610" cy="294275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000" b="1" dirty="0" smtClean="0">
                <a:ln w="3175">
                  <a:solidFill>
                    <a:sysClr val="windowText" lastClr="000000"/>
                  </a:solidFill>
                </a:ln>
              </a:rPr>
              <a:t>길드</a:t>
            </a:r>
            <a:endParaRPr lang="ko-KR" altLang="en-US" sz="1000" b="1" dirty="0">
              <a:ln w="3175"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137" name="모서리가 둥근 직사각형 136"/>
          <p:cNvSpPr/>
          <p:nvPr/>
        </p:nvSpPr>
        <p:spPr>
          <a:xfrm>
            <a:off x="1680220" y="4028512"/>
            <a:ext cx="1631305" cy="300608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1000" b="1" dirty="0" smtClean="0">
                <a:ln w="3175">
                  <a:solidFill>
                    <a:sysClr val="windowText" lastClr="000000"/>
                  </a:solidFill>
                </a:ln>
              </a:rPr>
              <a:t>48</a:t>
            </a:r>
            <a:endParaRPr lang="ko-KR" altLang="en-US" sz="1000" b="1" dirty="0">
              <a:ln w="3175"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138" name="모서리가 둥근 직사각형 137"/>
          <p:cNvSpPr/>
          <p:nvPr/>
        </p:nvSpPr>
        <p:spPr>
          <a:xfrm>
            <a:off x="1680220" y="4213480"/>
            <a:ext cx="1631305" cy="300608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000" b="1" dirty="0" err="1" smtClean="0">
                <a:ln w="3175">
                  <a:solidFill>
                    <a:sysClr val="windowText" lastClr="000000"/>
                  </a:solidFill>
                </a:ln>
              </a:rPr>
              <a:t>진실의트루</a:t>
            </a:r>
            <a:r>
              <a:rPr lang="ko-KR" altLang="en-US" sz="1000" b="1" dirty="0" err="1">
                <a:ln w="3175">
                  <a:solidFill>
                    <a:sysClr val="windowText" lastClr="000000"/>
                  </a:solidFill>
                </a:ln>
              </a:rPr>
              <a:t>스</a:t>
            </a:r>
            <a:endParaRPr lang="ko-KR" altLang="en-US" sz="1000" b="1" dirty="0">
              <a:ln w="3175"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139" name="모서리가 둥근 직사각형 138"/>
          <p:cNvSpPr/>
          <p:nvPr/>
        </p:nvSpPr>
        <p:spPr>
          <a:xfrm>
            <a:off x="1680220" y="3355603"/>
            <a:ext cx="1631305" cy="300608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1000" b="1" dirty="0" smtClean="0">
                <a:ln w="3175">
                  <a:solidFill>
                    <a:sysClr val="windowText" lastClr="000000"/>
                  </a:solidFill>
                </a:ln>
              </a:rPr>
              <a:t>49</a:t>
            </a:r>
            <a:endParaRPr lang="ko-KR" altLang="en-US" sz="1000" b="1" dirty="0">
              <a:ln w="3175"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140" name="모서리가 둥근 직사각형 139"/>
          <p:cNvSpPr/>
          <p:nvPr/>
        </p:nvSpPr>
        <p:spPr>
          <a:xfrm>
            <a:off x="1680220" y="3540571"/>
            <a:ext cx="1631305" cy="300608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000" b="1" dirty="0" err="1" smtClean="0">
                <a:ln w="3175">
                  <a:solidFill>
                    <a:sysClr val="windowText" lastClr="000000"/>
                  </a:solidFill>
                </a:ln>
              </a:rPr>
              <a:t>파스타와함께라면</a:t>
            </a:r>
            <a:endParaRPr lang="ko-KR" altLang="en-US" sz="1000" b="1" dirty="0">
              <a:ln w="3175"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141" name="모서리가 둥근 직사각형 140"/>
          <p:cNvSpPr/>
          <p:nvPr/>
        </p:nvSpPr>
        <p:spPr>
          <a:xfrm>
            <a:off x="1680220" y="3734006"/>
            <a:ext cx="1631305" cy="300608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1000" b="1" dirty="0" smtClean="0">
                <a:ln w="3175">
                  <a:solidFill>
                    <a:sysClr val="windowText" lastClr="000000"/>
                  </a:solidFill>
                </a:ln>
              </a:rPr>
              <a:t>&lt;</a:t>
            </a:r>
            <a:r>
              <a:rPr lang="ko-KR" altLang="en-US" sz="1000" b="1" dirty="0" err="1" smtClean="0">
                <a:ln w="3175">
                  <a:solidFill>
                    <a:sysClr val="windowText" lastClr="000000"/>
                  </a:solidFill>
                </a:ln>
              </a:rPr>
              <a:t>다키스트</a:t>
            </a:r>
            <a:r>
              <a:rPr lang="ko-KR" altLang="en-US" sz="1000" b="1" dirty="0" smtClean="0">
                <a:ln w="3175">
                  <a:solidFill>
                    <a:sysClr val="windowText" lastClr="000000"/>
                  </a:solidFill>
                </a:ln>
              </a:rPr>
              <a:t> </a:t>
            </a:r>
            <a:r>
              <a:rPr lang="ko-KR" altLang="en-US" sz="1000" b="1" dirty="0" err="1" smtClean="0">
                <a:ln w="3175">
                  <a:solidFill>
                    <a:sysClr val="windowText" lastClr="000000"/>
                  </a:solidFill>
                </a:ln>
              </a:rPr>
              <a:t>던전</a:t>
            </a:r>
            <a:r>
              <a:rPr lang="en-US" altLang="ko-KR" sz="1000" b="1" dirty="0" smtClean="0">
                <a:ln w="3175">
                  <a:solidFill>
                    <a:sysClr val="windowText" lastClr="000000"/>
                  </a:solidFill>
                </a:ln>
              </a:rPr>
              <a:t>&gt;</a:t>
            </a:r>
            <a:endParaRPr lang="ko-KR" altLang="en-US" sz="1000" b="1" dirty="0">
              <a:ln w="3175"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142" name="모서리가 둥근 직사각형 141"/>
          <p:cNvSpPr/>
          <p:nvPr/>
        </p:nvSpPr>
        <p:spPr>
          <a:xfrm>
            <a:off x="1680220" y="2702456"/>
            <a:ext cx="1631305" cy="300608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1000" b="1" dirty="0" smtClean="0">
                <a:ln w="3175">
                  <a:solidFill>
                    <a:sysClr val="windowText" lastClr="000000"/>
                  </a:solidFill>
                </a:ln>
              </a:rPr>
              <a:t>50</a:t>
            </a:r>
            <a:endParaRPr lang="ko-KR" altLang="en-US" sz="1000" b="1" dirty="0">
              <a:ln w="3175"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143" name="모서리가 둥근 직사각형 142"/>
          <p:cNvSpPr/>
          <p:nvPr/>
        </p:nvSpPr>
        <p:spPr>
          <a:xfrm>
            <a:off x="1680220" y="2887424"/>
            <a:ext cx="1631305" cy="300608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000" b="1" dirty="0" err="1" smtClean="0">
                <a:ln w="3175">
                  <a:solidFill>
                    <a:sysClr val="windowText" lastClr="000000"/>
                  </a:solidFill>
                </a:ln>
              </a:rPr>
              <a:t>아머킹은아머아머해</a:t>
            </a:r>
            <a:endParaRPr lang="ko-KR" altLang="en-US" sz="1000" b="1" dirty="0">
              <a:ln w="3175"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144" name="모서리가 둥근 직사각형 143"/>
          <p:cNvSpPr/>
          <p:nvPr/>
        </p:nvSpPr>
        <p:spPr>
          <a:xfrm>
            <a:off x="1680220" y="3080859"/>
            <a:ext cx="1631305" cy="300608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1000" b="1" dirty="0" smtClean="0">
                <a:ln w="3175">
                  <a:solidFill>
                    <a:sysClr val="windowText" lastClr="000000"/>
                  </a:solidFill>
                </a:ln>
              </a:rPr>
              <a:t>&lt;</a:t>
            </a:r>
            <a:r>
              <a:rPr lang="ko-KR" altLang="en-US" sz="1000" b="1" dirty="0" smtClean="0">
                <a:ln w="3175">
                  <a:solidFill>
                    <a:sysClr val="windowText" lastClr="000000"/>
                  </a:solidFill>
                </a:ln>
              </a:rPr>
              <a:t>기도하는 </a:t>
            </a:r>
            <a:r>
              <a:rPr lang="ko-KR" altLang="en-US" sz="1000" b="1" dirty="0" err="1" smtClean="0">
                <a:ln w="3175">
                  <a:solidFill>
                    <a:sysClr val="windowText" lastClr="000000"/>
                  </a:solidFill>
                </a:ln>
              </a:rPr>
              <a:t>프레이</a:t>
            </a:r>
            <a:r>
              <a:rPr lang="en-US" altLang="ko-KR" sz="1000" b="1" dirty="0" smtClean="0">
                <a:ln w="3175">
                  <a:solidFill>
                    <a:sysClr val="windowText" lastClr="000000"/>
                  </a:solidFill>
                </a:ln>
              </a:rPr>
              <a:t>&gt;</a:t>
            </a:r>
            <a:endParaRPr lang="ko-KR" altLang="en-US" sz="1000" b="1" dirty="0">
              <a:ln w="3175"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150" name="모서리가 둥근 직사각형 149"/>
          <p:cNvSpPr/>
          <p:nvPr/>
        </p:nvSpPr>
        <p:spPr>
          <a:xfrm>
            <a:off x="3474736" y="2887424"/>
            <a:ext cx="945416" cy="286216"/>
          </a:xfrm>
          <a:prstGeom prst="roundRect">
            <a:avLst>
              <a:gd name="adj" fmla="val 3854"/>
            </a:avLst>
          </a:prstGeom>
          <a:solidFill>
            <a:schemeClr val="bg1">
              <a:lumMod val="50000"/>
              <a:alpha val="70000"/>
            </a:schemeClr>
          </a:solidFill>
          <a:ln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 smtClean="0"/>
              <a:t>4,502</a:t>
            </a:r>
            <a:endParaRPr lang="ko-KR" altLang="en-US" sz="1200" dirty="0"/>
          </a:p>
        </p:txBody>
      </p:sp>
      <p:pic>
        <p:nvPicPr>
          <p:cNvPr id="151" name="Picture 2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140968" y="2885475"/>
            <a:ext cx="318286" cy="3119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2" name="모서리가 둥근 직사각형 151"/>
          <p:cNvSpPr/>
          <p:nvPr/>
        </p:nvSpPr>
        <p:spPr>
          <a:xfrm>
            <a:off x="3474736" y="3558118"/>
            <a:ext cx="945416" cy="286216"/>
          </a:xfrm>
          <a:prstGeom prst="roundRect">
            <a:avLst>
              <a:gd name="adj" fmla="val 3854"/>
            </a:avLst>
          </a:prstGeom>
          <a:solidFill>
            <a:schemeClr val="bg1">
              <a:lumMod val="50000"/>
              <a:alpha val="70000"/>
            </a:schemeClr>
          </a:solidFill>
          <a:ln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 smtClean="0"/>
              <a:t>3,946</a:t>
            </a:r>
            <a:endParaRPr lang="ko-KR" altLang="en-US" sz="1200" dirty="0"/>
          </a:p>
        </p:txBody>
      </p:sp>
      <p:pic>
        <p:nvPicPr>
          <p:cNvPr id="153" name="Picture 2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140968" y="3556169"/>
            <a:ext cx="318286" cy="3119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4" name="모서리가 둥근 직사각형 153"/>
          <p:cNvSpPr/>
          <p:nvPr/>
        </p:nvSpPr>
        <p:spPr>
          <a:xfrm>
            <a:off x="3474736" y="4236576"/>
            <a:ext cx="945416" cy="286216"/>
          </a:xfrm>
          <a:prstGeom prst="roundRect">
            <a:avLst>
              <a:gd name="adj" fmla="val 3854"/>
            </a:avLst>
          </a:prstGeom>
          <a:solidFill>
            <a:schemeClr val="bg1">
              <a:lumMod val="50000"/>
              <a:alpha val="70000"/>
            </a:schemeClr>
          </a:solidFill>
          <a:ln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 smtClean="0"/>
              <a:t>2,185</a:t>
            </a:r>
            <a:endParaRPr lang="ko-KR" altLang="en-US" sz="1200" dirty="0"/>
          </a:p>
        </p:txBody>
      </p:sp>
      <p:pic>
        <p:nvPicPr>
          <p:cNvPr id="155" name="Picture 2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140968" y="4234627"/>
            <a:ext cx="318286" cy="3119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2" name="Picture 2" descr="http://cache2.asset-cache.net/xc/464895243.jpg?v=2&amp;c=IWSAsset&amp;k=2&amp;d=uoupicVpbaUjsiieuPnSeIUhvROXosCgdilVabAWwnYS_SMgNu8uYX2VgdqoLUax0"/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115251" y="2578616"/>
            <a:ext cx="316027" cy="5410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5" name="모서리가 둥근 직사각형 64"/>
          <p:cNvSpPr/>
          <p:nvPr/>
        </p:nvSpPr>
        <p:spPr>
          <a:xfrm>
            <a:off x="5593983" y="4794292"/>
            <a:ext cx="776495" cy="317768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dirty="0" smtClean="0">
                <a:ln w="3175">
                  <a:solidFill>
                    <a:sysClr val="windowText" lastClr="000000"/>
                  </a:solidFill>
                </a:ln>
              </a:rPr>
              <a:t>3 /20</a:t>
            </a:r>
            <a:endParaRPr lang="ko-KR" altLang="en-US" sz="1100" b="1" dirty="0">
              <a:ln w="3175"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66" name="모서리가 둥근 직사각형 65"/>
          <p:cNvSpPr/>
          <p:nvPr/>
        </p:nvSpPr>
        <p:spPr>
          <a:xfrm>
            <a:off x="5875059" y="2832544"/>
            <a:ext cx="434261" cy="385232"/>
          </a:xfrm>
          <a:prstGeom prst="roundRect">
            <a:avLst/>
          </a:prstGeom>
          <a:solidFill>
            <a:schemeClr val="accent2"/>
          </a:solidFill>
          <a:ln>
            <a:solidFill>
              <a:srgbClr val="F7923F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dirty="0" smtClean="0"/>
              <a:t>삭제</a:t>
            </a:r>
            <a:endParaRPr lang="ko-KR" altLang="en-US" sz="1000" dirty="0"/>
          </a:p>
        </p:txBody>
      </p:sp>
      <p:sp>
        <p:nvSpPr>
          <p:cNvPr id="67" name="모서리가 둥근 직사각형 66"/>
          <p:cNvSpPr/>
          <p:nvPr/>
        </p:nvSpPr>
        <p:spPr>
          <a:xfrm>
            <a:off x="5875059" y="3516794"/>
            <a:ext cx="434261" cy="385232"/>
          </a:xfrm>
          <a:prstGeom prst="roundRect">
            <a:avLst/>
          </a:prstGeom>
          <a:solidFill>
            <a:schemeClr val="accent2"/>
          </a:solidFill>
          <a:ln>
            <a:solidFill>
              <a:srgbClr val="F7923F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dirty="0" smtClean="0"/>
              <a:t>삭제</a:t>
            </a:r>
            <a:endParaRPr lang="ko-KR" altLang="en-US" sz="1000" dirty="0"/>
          </a:p>
        </p:txBody>
      </p:sp>
      <p:grpSp>
        <p:nvGrpSpPr>
          <p:cNvPr id="75" name="그룹 74"/>
          <p:cNvGrpSpPr/>
          <p:nvPr/>
        </p:nvGrpSpPr>
        <p:grpSpPr>
          <a:xfrm>
            <a:off x="5813350" y="4187068"/>
            <a:ext cx="569320" cy="385232"/>
            <a:chOff x="5813350" y="4187068"/>
            <a:chExt cx="569320" cy="385232"/>
          </a:xfrm>
        </p:grpSpPr>
        <p:sp>
          <p:nvSpPr>
            <p:cNvPr id="77" name="모서리가 둥근 직사각형 76"/>
            <p:cNvSpPr/>
            <p:nvPr/>
          </p:nvSpPr>
          <p:spPr>
            <a:xfrm>
              <a:off x="5875059" y="4187068"/>
              <a:ext cx="434261" cy="385232"/>
            </a:xfrm>
            <a:prstGeom prst="roundRect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rgbClr val="F7923F"/>
              </a:solidFill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000" dirty="0"/>
            </a:p>
          </p:txBody>
        </p:sp>
        <p:sp>
          <p:nvSpPr>
            <p:cNvPr id="78" name="모서리가 둥근 직사각형 77"/>
            <p:cNvSpPr/>
            <p:nvPr/>
          </p:nvSpPr>
          <p:spPr>
            <a:xfrm>
              <a:off x="5813350" y="4219812"/>
              <a:ext cx="569320" cy="326735"/>
            </a:xfrm>
            <a:prstGeom prst="roundRect">
              <a:avLst>
                <a:gd name="adj" fmla="val 1151"/>
              </a:avLst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000" dirty="0" smtClean="0">
                  <a:ln w="3175">
                    <a:solidFill>
                      <a:schemeClr val="bg1"/>
                    </a:solidFill>
                  </a:ln>
                  <a:solidFill>
                    <a:schemeClr val="bg1"/>
                  </a:solidFill>
                </a:rPr>
                <a:t>24:32</a:t>
              </a:r>
              <a:endParaRPr lang="ko-KR" altLang="en-US" sz="1000" dirty="0">
                <a:ln w="3175">
                  <a:solidFill>
                    <a:schemeClr val="bg1"/>
                  </a:solidFill>
                </a:ln>
                <a:solidFill>
                  <a:schemeClr val="bg1"/>
                </a:solidFill>
              </a:endParaRPr>
            </a:p>
          </p:txBody>
        </p:sp>
      </p:grpSp>
      <p:pic>
        <p:nvPicPr>
          <p:cNvPr id="68" name="Picture 2" descr="https://cdn0.iconfinder.com/data/icons/modern-life/512/handshake-512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3136" y="2832544"/>
            <a:ext cx="422176" cy="422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9" name="Picture 2" descr="https://cdn0.iconfinder.com/data/icons/modern-life/512/handshake-512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3136" y="4172091"/>
            <a:ext cx="422176" cy="422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7151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altLang="ko-KR" smtClean="0"/>
              <a:t>- </a:t>
            </a:r>
            <a:fld id="{7E1A555B-76B7-46FE-AF91-10880C785833}" type="slidenum">
              <a:rPr lang="ko-KR" altLang="en-US" smtClean="0"/>
              <a:pPr/>
              <a:t>12</a:t>
            </a:fld>
            <a:r>
              <a:rPr lang="ko-KR" altLang="en-US" smtClean="0"/>
              <a:t> </a:t>
            </a:r>
            <a:r>
              <a:rPr lang="en-US" altLang="ko-KR" smtClean="0"/>
              <a:t>-</a:t>
            </a:r>
            <a:endParaRPr lang="ko-KR" altLang="en-US" dirty="0"/>
          </a:p>
        </p:txBody>
      </p:sp>
      <p:sp>
        <p:nvSpPr>
          <p:cNvPr id="3" name="직사각형 2"/>
          <p:cNvSpPr/>
          <p:nvPr/>
        </p:nvSpPr>
        <p:spPr>
          <a:xfrm>
            <a:off x="116632" y="1475656"/>
            <a:ext cx="6624736" cy="72728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685800" lvl="1" indent="-228600">
              <a:lnSpc>
                <a:spcPct val="150000"/>
              </a:lnSpc>
              <a:buFont typeface="+mj-lt"/>
              <a:buAutoNum type="arabicParenR" startAt="2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신청 대기 화면 입니다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.</a:t>
            </a:r>
          </a:p>
          <a:p>
            <a:pPr marL="685800" lvl="1" indent="-228600">
              <a:lnSpc>
                <a:spcPct val="150000"/>
              </a:lnSpc>
              <a:buFont typeface="+mj-lt"/>
              <a:buAutoNum type="arabicParenR" startAt="2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 startAt="2"/>
            </a:pP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 startAt="2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 startAt="2"/>
            </a:pP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 startAt="2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 startAt="2"/>
            </a:pP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 startAt="2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 startAt="2"/>
            </a:pP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 startAt="2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 startAt="2"/>
            </a:pP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 startAt="2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 startAt="2"/>
            </a:pP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 startAt="2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 startAt="2"/>
            </a:pP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 startAt="2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 startAt="2"/>
            </a:pP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 startAt="2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 startAt="2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다른 사람들이 날 추가한 경우 이쪽에 그 목록이 발생하게 됩니다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.</a:t>
            </a:r>
          </a:p>
          <a:p>
            <a:pPr marL="1143000" lvl="2" indent="-228600">
              <a:lnSpc>
                <a:spcPct val="150000"/>
              </a:lnSpc>
              <a:buFont typeface="+mj-ea"/>
              <a:buAutoNum type="circleNumDbPlain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수락 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버튼이 있습니다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.</a:t>
            </a:r>
          </a:p>
          <a:p>
            <a:pPr marL="1143000" lvl="2" indent="-228600">
              <a:lnSpc>
                <a:spcPct val="150000"/>
              </a:lnSpc>
              <a:buFont typeface="+mj-ea"/>
              <a:buAutoNum type="circleNumDbPlain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수락 시 해당 캐릭터는 친구 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목록으로</a:t>
            </a:r>
            <a:r>
              <a:rPr lang="en-US" altLang="ko-KR" sz="1000" dirty="0">
                <a:solidFill>
                  <a:sysClr val="windowText" lastClr="000000"/>
                </a:solidFill>
              </a:rPr>
              <a:t> 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이동되고 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리스트에서 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삭제 됩니다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.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116632" y="971600"/>
            <a:ext cx="6624736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ko-KR" altLang="en-US" sz="1400" b="1" dirty="0" smtClean="0">
                <a:solidFill>
                  <a:sysClr val="windowText" lastClr="000000"/>
                </a:solidFill>
              </a:rPr>
              <a:t>친구 시스템 사용 방법</a:t>
            </a:r>
            <a:endParaRPr lang="ko-KR" altLang="en-US" sz="1400" b="1" dirty="0">
              <a:solidFill>
                <a:sysClr val="windowText" lastClr="000000"/>
              </a:solidFill>
            </a:endParaRPr>
          </a:p>
        </p:txBody>
      </p:sp>
      <p:pic>
        <p:nvPicPr>
          <p:cNvPr id="76" name="Picture 2" descr="C:\Users\Helpas\Pictures\Screenshot_2015-08-05-14-35-57.pn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39803" y="1835696"/>
            <a:ext cx="6382950" cy="35904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1" name="모서리가 둥근 직사각형 80"/>
          <p:cNvSpPr/>
          <p:nvPr/>
        </p:nvSpPr>
        <p:spPr>
          <a:xfrm>
            <a:off x="338715" y="2087151"/>
            <a:ext cx="6211013" cy="3132921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82" name="모서리가 둥근 직사각형 81"/>
          <p:cNvSpPr/>
          <p:nvPr/>
        </p:nvSpPr>
        <p:spPr>
          <a:xfrm>
            <a:off x="338715" y="2087152"/>
            <a:ext cx="6211013" cy="288032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200" dirty="0" smtClean="0"/>
              <a:t>친   구</a:t>
            </a:r>
            <a:endParaRPr lang="ko-KR" altLang="en-US" sz="1200" dirty="0"/>
          </a:p>
        </p:txBody>
      </p:sp>
      <p:sp>
        <p:nvSpPr>
          <p:cNvPr id="83" name="모서리가 둥근 직사각형 82"/>
          <p:cNvSpPr/>
          <p:nvPr/>
        </p:nvSpPr>
        <p:spPr>
          <a:xfrm>
            <a:off x="6238852" y="2087883"/>
            <a:ext cx="263252" cy="287301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solidFill>
              <a:srgbClr val="F7923F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2000" b="1" dirty="0"/>
              <a:t>X</a:t>
            </a:r>
            <a:endParaRPr lang="ko-KR" altLang="en-US" sz="2000" b="1" dirty="0"/>
          </a:p>
        </p:txBody>
      </p:sp>
      <p:sp>
        <p:nvSpPr>
          <p:cNvPr id="58" name="모서리가 둥근 직사각형 57"/>
          <p:cNvSpPr/>
          <p:nvPr/>
        </p:nvSpPr>
        <p:spPr>
          <a:xfrm>
            <a:off x="429049" y="2447192"/>
            <a:ext cx="927719" cy="279648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>
            <a:solidFill>
              <a:srgbClr val="F7923F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50" dirty="0"/>
              <a:t>친구 목록</a:t>
            </a:r>
          </a:p>
        </p:txBody>
      </p:sp>
      <p:sp>
        <p:nvSpPr>
          <p:cNvPr id="59" name="모서리가 둥근 직사각형 58"/>
          <p:cNvSpPr/>
          <p:nvPr/>
        </p:nvSpPr>
        <p:spPr>
          <a:xfrm>
            <a:off x="1400746" y="2447192"/>
            <a:ext cx="927719" cy="279648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>
            <a:solidFill>
              <a:srgbClr val="F7923F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50" dirty="0" smtClean="0"/>
              <a:t>친구 검색</a:t>
            </a:r>
            <a:endParaRPr lang="ko-KR" altLang="en-US" sz="1050" dirty="0"/>
          </a:p>
        </p:txBody>
      </p:sp>
      <p:sp>
        <p:nvSpPr>
          <p:cNvPr id="60" name="모서리가 둥근 직사각형 59"/>
          <p:cNvSpPr/>
          <p:nvPr/>
        </p:nvSpPr>
        <p:spPr>
          <a:xfrm>
            <a:off x="2372443" y="2447192"/>
            <a:ext cx="927719" cy="279648"/>
          </a:xfrm>
          <a:prstGeom prst="roundRect">
            <a:avLst>
              <a:gd name="adj" fmla="val 1151"/>
            </a:avLst>
          </a:prstGeom>
          <a:solidFill>
            <a:schemeClr val="accent2"/>
          </a:solidFill>
          <a:ln>
            <a:solidFill>
              <a:srgbClr val="F7923F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50" dirty="0"/>
              <a:t>신청 대기</a:t>
            </a:r>
          </a:p>
        </p:txBody>
      </p:sp>
      <p:sp>
        <p:nvSpPr>
          <p:cNvPr id="61" name="모서리가 둥근 직사각형 60"/>
          <p:cNvSpPr/>
          <p:nvPr/>
        </p:nvSpPr>
        <p:spPr>
          <a:xfrm>
            <a:off x="3344140" y="2447192"/>
            <a:ext cx="927719" cy="279648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>
            <a:solidFill>
              <a:srgbClr val="F7923F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50" dirty="0" smtClean="0"/>
              <a:t>친구 초대</a:t>
            </a:r>
            <a:endParaRPr lang="ko-KR" altLang="en-US" sz="1050" dirty="0"/>
          </a:p>
        </p:txBody>
      </p:sp>
      <p:sp>
        <p:nvSpPr>
          <p:cNvPr id="62" name="모서리가 둥근 직사각형 61"/>
          <p:cNvSpPr/>
          <p:nvPr/>
        </p:nvSpPr>
        <p:spPr>
          <a:xfrm>
            <a:off x="5296193" y="2391208"/>
            <a:ext cx="776495" cy="317768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100" b="1" dirty="0" smtClean="0">
                <a:ln w="3175">
                  <a:solidFill>
                    <a:sysClr val="windowText" lastClr="000000"/>
                  </a:solidFill>
                </a:ln>
              </a:rPr>
              <a:t>내 </a:t>
            </a:r>
            <a:r>
              <a:rPr lang="en-US" altLang="ko-KR" sz="1100" b="1" dirty="0" smtClean="0">
                <a:ln w="3175">
                  <a:solidFill>
                    <a:sysClr val="windowText" lastClr="000000"/>
                  </a:solidFill>
                </a:ln>
              </a:rPr>
              <a:t>FP</a:t>
            </a:r>
            <a:endParaRPr lang="ko-KR" altLang="en-US" sz="1100" b="1" dirty="0">
              <a:ln w="3175"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63" name="모서리가 둥근 직사각형 62"/>
          <p:cNvSpPr/>
          <p:nvPr/>
        </p:nvSpPr>
        <p:spPr>
          <a:xfrm>
            <a:off x="5804591" y="2403400"/>
            <a:ext cx="687610" cy="294275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dirty="0" smtClean="0">
                <a:ln w="3175">
                  <a:solidFill>
                    <a:sysClr val="windowText" lastClr="000000"/>
                  </a:solidFill>
                </a:ln>
              </a:rPr>
              <a:t>: 302</a:t>
            </a:r>
            <a:endParaRPr lang="ko-KR" altLang="en-US" sz="1100" b="1" dirty="0">
              <a:ln w="3175"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114" name="모서리가 둥근 직사각형 113"/>
          <p:cNvSpPr/>
          <p:nvPr/>
        </p:nvSpPr>
        <p:spPr>
          <a:xfrm>
            <a:off x="404665" y="2702455"/>
            <a:ext cx="6060863" cy="2409605"/>
          </a:xfrm>
          <a:prstGeom prst="roundRect">
            <a:avLst>
              <a:gd name="adj" fmla="val 1151"/>
            </a:avLst>
          </a:prstGeom>
          <a:solidFill>
            <a:schemeClr val="bg1">
              <a:lumMod val="65000"/>
            </a:schemeClr>
          </a:solidFill>
          <a:ln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dirty="0"/>
          </a:p>
        </p:txBody>
      </p:sp>
      <p:sp>
        <p:nvSpPr>
          <p:cNvPr id="116" name="모서리가 둥근 직사각형 115"/>
          <p:cNvSpPr/>
          <p:nvPr/>
        </p:nvSpPr>
        <p:spPr>
          <a:xfrm>
            <a:off x="404666" y="2702456"/>
            <a:ext cx="5965812" cy="645408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 w="3175"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dirty="0"/>
          </a:p>
        </p:txBody>
      </p:sp>
      <p:sp>
        <p:nvSpPr>
          <p:cNvPr id="117" name="모서리가 둥근 직사각형 116"/>
          <p:cNvSpPr/>
          <p:nvPr/>
        </p:nvSpPr>
        <p:spPr>
          <a:xfrm>
            <a:off x="404666" y="3379059"/>
            <a:ext cx="5965812" cy="645408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 w="3175"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dirty="0"/>
          </a:p>
        </p:txBody>
      </p:sp>
      <p:sp>
        <p:nvSpPr>
          <p:cNvPr id="118" name="모서리가 둥근 직사각형 117"/>
          <p:cNvSpPr/>
          <p:nvPr/>
        </p:nvSpPr>
        <p:spPr>
          <a:xfrm>
            <a:off x="404666" y="4044246"/>
            <a:ext cx="5965812" cy="645408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 w="3175"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dirty="0"/>
          </a:p>
        </p:txBody>
      </p:sp>
      <p:cxnSp>
        <p:nvCxnSpPr>
          <p:cNvPr id="119" name="직선 연결선 118"/>
          <p:cNvCxnSpPr/>
          <p:nvPr/>
        </p:nvCxnSpPr>
        <p:spPr>
          <a:xfrm>
            <a:off x="6423174" y="2702456"/>
            <a:ext cx="0" cy="240960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타원 120"/>
          <p:cNvSpPr/>
          <p:nvPr/>
        </p:nvSpPr>
        <p:spPr>
          <a:xfrm>
            <a:off x="6356944" y="3998600"/>
            <a:ext cx="144016" cy="14401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23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08403" y="2758685"/>
            <a:ext cx="564795" cy="5647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5" name="Picture 3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08403" y="3431557"/>
            <a:ext cx="564795" cy="5647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6" name="Picture 4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08403" y="4097287"/>
            <a:ext cx="564795" cy="5647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7" name="모서리가 둥근 직사각형 126"/>
          <p:cNvSpPr/>
          <p:nvPr/>
        </p:nvSpPr>
        <p:spPr>
          <a:xfrm>
            <a:off x="1088438" y="4364505"/>
            <a:ext cx="2287988" cy="294078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b="1" dirty="0">
              <a:ln w="3175"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128" name="모서리가 둥근 직사각형 127"/>
          <p:cNvSpPr/>
          <p:nvPr/>
        </p:nvSpPr>
        <p:spPr>
          <a:xfrm>
            <a:off x="1073198" y="2708976"/>
            <a:ext cx="687610" cy="294275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000" b="1" dirty="0" smtClean="0">
                <a:ln w="3175">
                  <a:solidFill>
                    <a:sysClr val="windowText" lastClr="000000"/>
                  </a:solidFill>
                </a:ln>
              </a:rPr>
              <a:t>레벨</a:t>
            </a:r>
            <a:endParaRPr lang="ko-KR" altLang="en-US" sz="1000" b="1" dirty="0">
              <a:ln w="3175"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129" name="모서리가 둥근 직사각형 128"/>
          <p:cNvSpPr/>
          <p:nvPr/>
        </p:nvSpPr>
        <p:spPr>
          <a:xfrm>
            <a:off x="1073198" y="2893944"/>
            <a:ext cx="687610" cy="294275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000" b="1" dirty="0" smtClean="0">
                <a:ln w="3175">
                  <a:solidFill>
                    <a:sysClr val="windowText" lastClr="000000"/>
                  </a:solidFill>
                </a:ln>
              </a:rPr>
              <a:t>캐릭</a:t>
            </a:r>
            <a:r>
              <a:rPr lang="ko-KR" altLang="en-US" sz="1000" b="1" dirty="0">
                <a:ln w="3175">
                  <a:solidFill>
                    <a:sysClr val="windowText" lastClr="000000"/>
                  </a:solidFill>
                </a:ln>
              </a:rPr>
              <a:t>터</a:t>
            </a:r>
          </a:p>
        </p:txBody>
      </p:sp>
      <p:sp>
        <p:nvSpPr>
          <p:cNvPr id="130" name="모서리가 둥근 직사각형 129"/>
          <p:cNvSpPr/>
          <p:nvPr/>
        </p:nvSpPr>
        <p:spPr>
          <a:xfrm>
            <a:off x="1073198" y="3087379"/>
            <a:ext cx="687610" cy="294275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000" b="1" dirty="0" smtClean="0">
                <a:ln w="3175">
                  <a:solidFill>
                    <a:sysClr val="windowText" lastClr="000000"/>
                  </a:solidFill>
                </a:ln>
              </a:rPr>
              <a:t>길드</a:t>
            </a:r>
            <a:endParaRPr lang="ko-KR" altLang="en-US" sz="1000" b="1" dirty="0">
              <a:ln w="3175"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131" name="모서리가 둥근 직사각형 130"/>
          <p:cNvSpPr/>
          <p:nvPr/>
        </p:nvSpPr>
        <p:spPr>
          <a:xfrm>
            <a:off x="1073198" y="3369657"/>
            <a:ext cx="687610" cy="294275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000" b="1" dirty="0" smtClean="0">
                <a:ln w="3175">
                  <a:solidFill>
                    <a:sysClr val="windowText" lastClr="000000"/>
                  </a:solidFill>
                </a:ln>
              </a:rPr>
              <a:t>레벨</a:t>
            </a:r>
            <a:endParaRPr lang="ko-KR" altLang="en-US" sz="1000" b="1" dirty="0">
              <a:ln w="3175"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132" name="모서리가 둥근 직사각형 131"/>
          <p:cNvSpPr/>
          <p:nvPr/>
        </p:nvSpPr>
        <p:spPr>
          <a:xfrm>
            <a:off x="1073198" y="3554625"/>
            <a:ext cx="687610" cy="294275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000" b="1" dirty="0" smtClean="0">
                <a:ln w="3175">
                  <a:solidFill>
                    <a:sysClr val="windowText" lastClr="000000"/>
                  </a:solidFill>
                </a:ln>
              </a:rPr>
              <a:t>캐릭터</a:t>
            </a:r>
            <a:endParaRPr lang="ko-KR" altLang="en-US" sz="1000" b="1" dirty="0">
              <a:ln w="3175"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133" name="모서리가 둥근 직사각형 132"/>
          <p:cNvSpPr/>
          <p:nvPr/>
        </p:nvSpPr>
        <p:spPr>
          <a:xfrm>
            <a:off x="1073198" y="3748060"/>
            <a:ext cx="687610" cy="294275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000" b="1" dirty="0" smtClean="0">
                <a:ln w="3175">
                  <a:solidFill>
                    <a:sysClr val="windowText" lastClr="000000"/>
                  </a:solidFill>
                </a:ln>
              </a:rPr>
              <a:t>길드</a:t>
            </a:r>
            <a:endParaRPr lang="ko-KR" altLang="en-US" sz="1000" b="1" dirty="0">
              <a:ln w="3175"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134" name="모서리가 둥근 직사각형 133"/>
          <p:cNvSpPr/>
          <p:nvPr/>
        </p:nvSpPr>
        <p:spPr>
          <a:xfrm>
            <a:off x="1073198" y="4034844"/>
            <a:ext cx="687610" cy="294275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000" b="1" dirty="0" smtClean="0">
                <a:ln w="3175">
                  <a:solidFill>
                    <a:sysClr val="windowText" lastClr="000000"/>
                  </a:solidFill>
                </a:ln>
              </a:rPr>
              <a:t>레벨</a:t>
            </a:r>
            <a:endParaRPr lang="ko-KR" altLang="en-US" sz="1000" b="1" dirty="0">
              <a:ln w="3175"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135" name="모서리가 둥근 직사각형 134"/>
          <p:cNvSpPr/>
          <p:nvPr/>
        </p:nvSpPr>
        <p:spPr>
          <a:xfrm>
            <a:off x="1073198" y="4219812"/>
            <a:ext cx="687610" cy="294275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000" b="1" dirty="0" smtClean="0">
                <a:ln w="3175">
                  <a:solidFill>
                    <a:sysClr val="windowText" lastClr="000000"/>
                  </a:solidFill>
                </a:ln>
              </a:rPr>
              <a:t>캐릭터</a:t>
            </a:r>
            <a:endParaRPr lang="ko-KR" altLang="en-US" sz="1000" b="1" dirty="0">
              <a:ln w="3175"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136" name="모서리가 둥근 직사각형 135"/>
          <p:cNvSpPr/>
          <p:nvPr/>
        </p:nvSpPr>
        <p:spPr>
          <a:xfrm>
            <a:off x="1073198" y="4413247"/>
            <a:ext cx="687610" cy="294275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000" b="1" dirty="0" smtClean="0">
                <a:ln w="3175">
                  <a:solidFill>
                    <a:sysClr val="windowText" lastClr="000000"/>
                  </a:solidFill>
                </a:ln>
              </a:rPr>
              <a:t>길드</a:t>
            </a:r>
            <a:endParaRPr lang="ko-KR" altLang="en-US" sz="1000" b="1" dirty="0">
              <a:ln w="3175"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137" name="모서리가 둥근 직사각형 136"/>
          <p:cNvSpPr/>
          <p:nvPr/>
        </p:nvSpPr>
        <p:spPr>
          <a:xfrm>
            <a:off x="1680220" y="4028512"/>
            <a:ext cx="1631305" cy="300608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1000" b="1" dirty="0" smtClean="0">
                <a:ln w="3175">
                  <a:solidFill>
                    <a:sysClr val="windowText" lastClr="000000"/>
                  </a:solidFill>
                </a:ln>
              </a:rPr>
              <a:t>48</a:t>
            </a:r>
            <a:endParaRPr lang="ko-KR" altLang="en-US" sz="1000" b="1" dirty="0">
              <a:ln w="3175"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138" name="모서리가 둥근 직사각형 137"/>
          <p:cNvSpPr/>
          <p:nvPr/>
        </p:nvSpPr>
        <p:spPr>
          <a:xfrm>
            <a:off x="1680220" y="4213480"/>
            <a:ext cx="1631305" cy="300608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000" b="1" dirty="0" err="1" smtClean="0">
                <a:ln w="3175">
                  <a:solidFill>
                    <a:sysClr val="windowText" lastClr="000000"/>
                  </a:solidFill>
                </a:ln>
              </a:rPr>
              <a:t>진실의트루</a:t>
            </a:r>
            <a:r>
              <a:rPr lang="ko-KR" altLang="en-US" sz="1000" b="1" dirty="0" err="1">
                <a:ln w="3175">
                  <a:solidFill>
                    <a:sysClr val="windowText" lastClr="000000"/>
                  </a:solidFill>
                </a:ln>
              </a:rPr>
              <a:t>스</a:t>
            </a:r>
            <a:endParaRPr lang="ko-KR" altLang="en-US" sz="1000" b="1" dirty="0">
              <a:ln w="3175"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139" name="모서리가 둥근 직사각형 138"/>
          <p:cNvSpPr/>
          <p:nvPr/>
        </p:nvSpPr>
        <p:spPr>
          <a:xfrm>
            <a:off x="1680220" y="3355603"/>
            <a:ext cx="1631305" cy="300608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1000" b="1" dirty="0" smtClean="0">
                <a:ln w="3175">
                  <a:solidFill>
                    <a:sysClr val="windowText" lastClr="000000"/>
                  </a:solidFill>
                </a:ln>
              </a:rPr>
              <a:t>49</a:t>
            </a:r>
            <a:endParaRPr lang="ko-KR" altLang="en-US" sz="1000" b="1" dirty="0">
              <a:ln w="3175"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140" name="모서리가 둥근 직사각형 139"/>
          <p:cNvSpPr/>
          <p:nvPr/>
        </p:nvSpPr>
        <p:spPr>
          <a:xfrm>
            <a:off x="1680220" y="3540571"/>
            <a:ext cx="1631305" cy="300608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000" b="1" dirty="0" err="1" smtClean="0">
                <a:ln w="3175">
                  <a:solidFill>
                    <a:sysClr val="windowText" lastClr="000000"/>
                  </a:solidFill>
                </a:ln>
              </a:rPr>
              <a:t>파스타와함께라면</a:t>
            </a:r>
            <a:endParaRPr lang="ko-KR" altLang="en-US" sz="1000" b="1" dirty="0">
              <a:ln w="3175"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141" name="모서리가 둥근 직사각형 140"/>
          <p:cNvSpPr/>
          <p:nvPr/>
        </p:nvSpPr>
        <p:spPr>
          <a:xfrm>
            <a:off x="1680220" y="3734006"/>
            <a:ext cx="1631305" cy="300608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1000" b="1" dirty="0" smtClean="0">
                <a:ln w="3175">
                  <a:solidFill>
                    <a:sysClr val="windowText" lastClr="000000"/>
                  </a:solidFill>
                </a:ln>
              </a:rPr>
              <a:t>&lt;</a:t>
            </a:r>
            <a:r>
              <a:rPr lang="ko-KR" altLang="en-US" sz="1000" b="1" dirty="0" err="1" smtClean="0">
                <a:ln w="3175">
                  <a:solidFill>
                    <a:sysClr val="windowText" lastClr="000000"/>
                  </a:solidFill>
                </a:ln>
              </a:rPr>
              <a:t>다키스트</a:t>
            </a:r>
            <a:r>
              <a:rPr lang="ko-KR" altLang="en-US" sz="1000" b="1" dirty="0" smtClean="0">
                <a:ln w="3175">
                  <a:solidFill>
                    <a:sysClr val="windowText" lastClr="000000"/>
                  </a:solidFill>
                </a:ln>
              </a:rPr>
              <a:t> </a:t>
            </a:r>
            <a:r>
              <a:rPr lang="ko-KR" altLang="en-US" sz="1000" b="1" dirty="0" err="1" smtClean="0">
                <a:ln w="3175">
                  <a:solidFill>
                    <a:sysClr val="windowText" lastClr="000000"/>
                  </a:solidFill>
                </a:ln>
              </a:rPr>
              <a:t>던전</a:t>
            </a:r>
            <a:r>
              <a:rPr lang="en-US" altLang="ko-KR" sz="1000" b="1" dirty="0" smtClean="0">
                <a:ln w="3175">
                  <a:solidFill>
                    <a:sysClr val="windowText" lastClr="000000"/>
                  </a:solidFill>
                </a:ln>
              </a:rPr>
              <a:t>&gt;</a:t>
            </a:r>
            <a:endParaRPr lang="ko-KR" altLang="en-US" sz="1000" b="1" dirty="0">
              <a:ln w="3175"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142" name="모서리가 둥근 직사각형 141"/>
          <p:cNvSpPr/>
          <p:nvPr/>
        </p:nvSpPr>
        <p:spPr>
          <a:xfrm>
            <a:off x="1680220" y="2702456"/>
            <a:ext cx="1631305" cy="300608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1000" b="1" dirty="0" smtClean="0">
                <a:ln w="3175">
                  <a:solidFill>
                    <a:sysClr val="windowText" lastClr="000000"/>
                  </a:solidFill>
                </a:ln>
              </a:rPr>
              <a:t>50</a:t>
            </a:r>
            <a:endParaRPr lang="ko-KR" altLang="en-US" sz="1000" b="1" dirty="0">
              <a:ln w="3175"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143" name="모서리가 둥근 직사각형 142"/>
          <p:cNvSpPr/>
          <p:nvPr/>
        </p:nvSpPr>
        <p:spPr>
          <a:xfrm>
            <a:off x="1680220" y="2887424"/>
            <a:ext cx="1631305" cy="300608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000" b="1" dirty="0" err="1" smtClean="0">
                <a:ln w="3175">
                  <a:solidFill>
                    <a:sysClr val="windowText" lastClr="000000"/>
                  </a:solidFill>
                </a:ln>
              </a:rPr>
              <a:t>아머킹은아머아머해</a:t>
            </a:r>
            <a:endParaRPr lang="ko-KR" altLang="en-US" sz="1000" b="1" dirty="0">
              <a:ln w="3175"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144" name="모서리가 둥근 직사각형 143"/>
          <p:cNvSpPr/>
          <p:nvPr/>
        </p:nvSpPr>
        <p:spPr>
          <a:xfrm>
            <a:off x="1680220" y="3080859"/>
            <a:ext cx="1631305" cy="300608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1000" b="1" dirty="0" smtClean="0">
                <a:ln w="3175">
                  <a:solidFill>
                    <a:sysClr val="windowText" lastClr="000000"/>
                  </a:solidFill>
                </a:ln>
              </a:rPr>
              <a:t>&lt;</a:t>
            </a:r>
            <a:r>
              <a:rPr lang="ko-KR" altLang="en-US" sz="1000" b="1" dirty="0" smtClean="0">
                <a:ln w="3175">
                  <a:solidFill>
                    <a:sysClr val="windowText" lastClr="000000"/>
                  </a:solidFill>
                </a:ln>
              </a:rPr>
              <a:t>기도하는 </a:t>
            </a:r>
            <a:r>
              <a:rPr lang="ko-KR" altLang="en-US" sz="1000" b="1" dirty="0" err="1" smtClean="0">
                <a:ln w="3175">
                  <a:solidFill>
                    <a:sysClr val="windowText" lastClr="000000"/>
                  </a:solidFill>
                </a:ln>
              </a:rPr>
              <a:t>프레이</a:t>
            </a:r>
            <a:r>
              <a:rPr lang="en-US" altLang="ko-KR" sz="1000" b="1" dirty="0" smtClean="0">
                <a:ln w="3175">
                  <a:solidFill>
                    <a:sysClr val="windowText" lastClr="000000"/>
                  </a:solidFill>
                </a:ln>
              </a:rPr>
              <a:t>&gt;</a:t>
            </a:r>
            <a:endParaRPr lang="ko-KR" altLang="en-US" sz="1000" b="1" dirty="0">
              <a:ln w="3175"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150" name="모서리가 둥근 직사각형 149"/>
          <p:cNvSpPr/>
          <p:nvPr/>
        </p:nvSpPr>
        <p:spPr>
          <a:xfrm>
            <a:off x="3474736" y="2887424"/>
            <a:ext cx="945416" cy="286216"/>
          </a:xfrm>
          <a:prstGeom prst="roundRect">
            <a:avLst>
              <a:gd name="adj" fmla="val 3854"/>
            </a:avLst>
          </a:prstGeom>
          <a:solidFill>
            <a:schemeClr val="bg1">
              <a:lumMod val="50000"/>
              <a:alpha val="70000"/>
            </a:schemeClr>
          </a:solidFill>
          <a:ln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 smtClean="0"/>
              <a:t>4,502</a:t>
            </a:r>
            <a:endParaRPr lang="ko-KR" altLang="en-US" sz="1200" dirty="0"/>
          </a:p>
        </p:txBody>
      </p:sp>
      <p:pic>
        <p:nvPicPr>
          <p:cNvPr id="151" name="Picture 2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140968" y="2885475"/>
            <a:ext cx="318286" cy="3119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2" name="모서리가 둥근 직사각형 151"/>
          <p:cNvSpPr/>
          <p:nvPr/>
        </p:nvSpPr>
        <p:spPr>
          <a:xfrm>
            <a:off x="3474736" y="3558118"/>
            <a:ext cx="945416" cy="286216"/>
          </a:xfrm>
          <a:prstGeom prst="roundRect">
            <a:avLst>
              <a:gd name="adj" fmla="val 3854"/>
            </a:avLst>
          </a:prstGeom>
          <a:solidFill>
            <a:schemeClr val="bg1">
              <a:lumMod val="50000"/>
              <a:alpha val="70000"/>
            </a:schemeClr>
          </a:solidFill>
          <a:ln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 smtClean="0"/>
              <a:t>3,946</a:t>
            </a:r>
            <a:endParaRPr lang="ko-KR" altLang="en-US" sz="1200" dirty="0"/>
          </a:p>
        </p:txBody>
      </p:sp>
      <p:pic>
        <p:nvPicPr>
          <p:cNvPr id="153" name="Picture 2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140968" y="3556169"/>
            <a:ext cx="318286" cy="3119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4" name="모서리가 둥근 직사각형 153"/>
          <p:cNvSpPr/>
          <p:nvPr/>
        </p:nvSpPr>
        <p:spPr>
          <a:xfrm>
            <a:off x="3474736" y="4236576"/>
            <a:ext cx="945416" cy="286216"/>
          </a:xfrm>
          <a:prstGeom prst="roundRect">
            <a:avLst>
              <a:gd name="adj" fmla="val 3854"/>
            </a:avLst>
          </a:prstGeom>
          <a:solidFill>
            <a:schemeClr val="bg1">
              <a:lumMod val="50000"/>
              <a:alpha val="70000"/>
            </a:schemeClr>
          </a:solidFill>
          <a:ln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 smtClean="0"/>
              <a:t>2,185</a:t>
            </a:r>
            <a:endParaRPr lang="ko-KR" altLang="en-US" sz="1200" dirty="0"/>
          </a:p>
        </p:txBody>
      </p:sp>
      <p:pic>
        <p:nvPicPr>
          <p:cNvPr id="155" name="Picture 2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140968" y="4234627"/>
            <a:ext cx="318286" cy="3119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" name="모서리가 둥근 직사각형 66"/>
          <p:cNvSpPr/>
          <p:nvPr/>
        </p:nvSpPr>
        <p:spPr>
          <a:xfrm>
            <a:off x="4540161" y="3516794"/>
            <a:ext cx="1180856" cy="317768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000" b="1" dirty="0">
              <a:ln w="3175"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69" name="모서리가 둥근 직사각형 68"/>
          <p:cNvSpPr/>
          <p:nvPr/>
        </p:nvSpPr>
        <p:spPr>
          <a:xfrm>
            <a:off x="5875059" y="3516794"/>
            <a:ext cx="434261" cy="385232"/>
          </a:xfrm>
          <a:prstGeom prst="roundRect">
            <a:avLst/>
          </a:prstGeom>
          <a:solidFill>
            <a:schemeClr val="accent2"/>
          </a:solidFill>
          <a:ln>
            <a:solidFill>
              <a:srgbClr val="F7923F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dirty="0" smtClean="0"/>
              <a:t>수락</a:t>
            </a:r>
            <a:endParaRPr lang="ko-KR" altLang="en-US" sz="1000" dirty="0"/>
          </a:p>
        </p:txBody>
      </p:sp>
      <p:sp>
        <p:nvSpPr>
          <p:cNvPr id="70" name="모서리가 둥근 직사각형 69"/>
          <p:cNvSpPr/>
          <p:nvPr/>
        </p:nvSpPr>
        <p:spPr>
          <a:xfrm>
            <a:off x="5875059" y="4187068"/>
            <a:ext cx="434261" cy="385232"/>
          </a:xfrm>
          <a:prstGeom prst="roundRect">
            <a:avLst/>
          </a:prstGeom>
          <a:solidFill>
            <a:schemeClr val="accent2"/>
          </a:solidFill>
          <a:ln>
            <a:solidFill>
              <a:srgbClr val="F7923F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dirty="0" smtClean="0"/>
              <a:t>수락</a:t>
            </a:r>
            <a:endParaRPr lang="ko-KR" altLang="en-US" sz="1000" dirty="0"/>
          </a:p>
        </p:txBody>
      </p:sp>
      <p:sp>
        <p:nvSpPr>
          <p:cNvPr id="77" name="모서리가 둥근 직사각형 76"/>
          <p:cNvSpPr/>
          <p:nvPr/>
        </p:nvSpPr>
        <p:spPr>
          <a:xfrm>
            <a:off x="5593983" y="4794292"/>
            <a:ext cx="776495" cy="317768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dirty="0" smtClean="0">
                <a:ln w="3175">
                  <a:solidFill>
                    <a:sysClr val="windowText" lastClr="000000"/>
                  </a:solidFill>
                </a:ln>
              </a:rPr>
              <a:t>3 /20</a:t>
            </a:r>
            <a:endParaRPr lang="ko-KR" altLang="en-US" sz="1100" b="1" dirty="0">
              <a:ln w="3175"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78" name="모서리가 둥근 직사각형 77"/>
          <p:cNvSpPr/>
          <p:nvPr/>
        </p:nvSpPr>
        <p:spPr>
          <a:xfrm>
            <a:off x="5875059" y="2824868"/>
            <a:ext cx="434261" cy="385232"/>
          </a:xfrm>
          <a:prstGeom prst="roundRect">
            <a:avLst/>
          </a:prstGeom>
          <a:solidFill>
            <a:schemeClr val="accent2"/>
          </a:solidFill>
          <a:ln>
            <a:solidFill>
              <a:srgbClr val="F7923F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dirty="0" smtClean="0"/>
              <a:t>수락</a:t>
            </a:r>
            <a:endParaRPr lang="ko-K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3142619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altLang="ko-KR" smtClean="0"/>
              <a:t>- </a:t>
            </a:r>
            <a:fld id="{7E1A555B-76B7-46FE-AF91-10880C785833}" type="slidenum">
              <a:rPr lang="ko-KR" altLang="en-US" smtClean="0"/>
              <a:pPr/>
              <a:t>13</a:t>
            </a:fld>
            <a:r>
              <a:rPr lang="ko-KR" altLang="en-US" smtClean="0"/>
              <a:t> </a:t>
            </a:r>
            <a:r>
              <a:rPr lang="en-US" altLang="ko-KR" smtClean="0"/>
              <a:t>-</a:t>
            </a:r>
            <a:endParaRPr lang="ko-KR" altLang="en-US" dirty="0"/>
          </a:p>
        </p:txBody>
      </p:sp>
      <p:sp>
        <p:nvSpPr>
          <p:cNvPr id="3" name="직사각형 2"/>
          <p:cNvSpPr/>
          <p:nvPr/>
        </p:nvSpPr>
        <p:spPr>
          <a:xfrm>
            <a:off x="116632" y="1475656"/>
            <a:ext cx="6624736" cy="72728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28600" indent="-228600">
              <a:lnSpc>
                <a:spcPct val="150000"/>
              </a:lnSpc>
              <a:buFont typeface="+mj-lt"/>
              <a:buAutoNum type="arabicPeriod" startAt="5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친구 초대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 startAt="5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 startAt="5"/>
            </a:pP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 startAt="5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 startAt="5"/>
            </a:pP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 startAt="5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 startAt="5"/>
            </a:pP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 startAt="5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 startAt="5"/>
            </a:pP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 startAt="5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 startAt="5"/>
            </a:pP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 startAt="5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 startAt="5"/>
            </a:pP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 startAt="5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 startAt="5"/>
            </a:pP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 startAt="5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 startAt="5"/>
            </a:pP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 startAt="5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/>
            </a:pPr>
            <a:r>
              <a:rPr lang="ko-KR" altLang="en-US" sz="1000" dirty="0">
                <a:solidFill>
                  <a:sysClr val="windowText" lastClr="000000"/>
                </a:solidFill>
              </a:rPr>
              <a:t>친구 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초대 </a:t>
            </a:r>
            <a:r>
              <a:rPr lang="ko-KR" altLang="en-US" sz="1000" dirty="0">
                <a:solidFill>
                  <a:sysClr val="windowText" lastClr="000000"/>
                </a:solidFill>
              </a:rPr>
              <a:t>탭을 눌러 이동 합니다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.</a:t>
            </a:r>
            <a:endParaRPr lang="en-US" altLang="ko-KR" sz="1000" dirty="0">
              <a:solidFill>
                <a:sysClr val="windowText" lastClr="000000"/>
              </a:solidFill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116632" y="971600"/>
            <a:ext cx="6624736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ko-KR" altLang="en-US" sz="1400" b="1" dirty="0" smtClean="0">
                <a:solidFill>
                  <a:sysClr val="windowText" lastClr="000000"/>
                </a:solidFill>
              </a:rPr>
              <a:t>친구 시스템 사용 방법</a:t>
            </a:r>
            <a:endParaRPr lang="ko-KR" altLang="en-US" sz="1400" b="1" dirty="0">
              <a:solidFill>
                <a:sysClr val="windowText" lastClr="000000"/>
              </a:solidFill>
            </a:endParaRPr>
          </a:p>
        </p:txBody>
      </p:sp>
      <p:pic>
        <p:nvPicPr>
          <p:cNvPr id="8" name="Picture 2" descr="C:\Users\Helpas\Pictures\Screenshot_2015-08-05-14-35-57.pn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39803" y="1835696"/>
            <a:ext cx="6382950" cy="35904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모서리가 둥근 직사각형 8"/>
          <p:cNvSpPr/>
          <p:nvPr/>
        </p:nvSpPr>
        <p:spPr>
          <a:xfrm>
            <a:off x="338715" y="2087151"/>
            <a:ext cx="6211013" cy="3132921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0" name="모서리가 둥근 직사각형 9"/>
          <p:cNvSpPr/>
          <p:nvPr/>
        </p:nvSpPr>
        <p:spPr>
          <a:xfrm>
            <a:off x="338715" y="2087152"/>
            <a:ext cx="6211013" cy="288032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200" dirty="0" smtClean="0"/>
              <a:t>친   구</a:t>
            </a:r>
            <a:endParaRPr lang="ko-KR" altLang="en-US" sz="1200" dirty="0"/>
          </a:p>
        </p:txBody>
      </p:sp>
      <p:sp>
        <p:nvSpPr>
          <p:cNvPr id="11" name="모서리가 둥근 직사각형 10"/>
          <p:cNvSpPr/>
          <p:nvPr/>
        </p:nvSpPr>
        <p:spPr>
          <a:xfrm>
            <a:off x="6238852" y="2087883"/>
            <a:ext cx="263252" cy="287301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solidFill>
              <a:srgbClr val="F7923F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2000" b="1" dirty="0"/>
              <a:t>X</a:t>
            </a:r>
            <a:endParaRPr lang="ko-KR" altLang="en-US" sz="2000" b="1" dirty="0"/>
          </a:p>
        </p:txBody>
      </p:sp>
      <p:sp>
        <p:nvSpPr>
          <p:cNvPr id="75" name="모서리가 둥근 직사각형 74"/>
          <p:cNvSpPr/>
          <p:nvPr/>
        </p:nvSpPr>
        <p:spPr>
          <a:xfrm>
            <a:off x="429049" y="2447192"/>
            <a:ext cx="927719" cy="279648"/>
          </a:xfrm>
          <a:prstGeom prst="roundRect">
            <a:avLst>
              <a:gd name="adj" fmla="val 1151"/>
            </a:avLst>
          </a:prstGeom>
          <a:solidFill>
            <a:schemeClr val="accent2"/>
          </a:solidFill>
          <a:ln>
            <a:solidFill>
              <a:srgbClr val="F7923F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50" dirty="0" smtClean="0"/>
              <a:t>친구 목록</a:t>
            </a:r>
            <a:endParaRPr lang="ko-KR" altLang="en-US" sz="1050" dirty="0"/>
          </a:p>
        </p:txBody>
      </p:sp>
      <p:sp>
        <p:nvSpPr>
          <p:cNvPr id="76" name="모서리가 둥근 직사각형 75"/>
          <p:cNvSpPr/>
          <p:nvPr/>
        </p:nvSpPr>
        <p:spPr>
          <a:xfrm>
            <a:off x="1400746" y="2447192"/>
            <a:ext cx="927719" cy="279648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>
            <a:solidFill>
              <a:srgbClr val="F7923F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50" dirty="0" smtClean="0"/>
              <a:t>친구 검색</a:t>
            </a:r>
            <a:endParaRPr lang="ko-KR" altLang="en-US" sz="1050" dirty="0"/>
          </a:p>
        </p:txBody>
      </p:sp>
      <p:sp>
        <p:nvSpPr>
          <p:cNvPr id="81" name="모서리가 둥근 직사각형 80"/>
          <p:cNvSpPr/>
          <p:nvPr/>
        </p:nvSpPr>
        <p:spPr>
          <a:xfrm>
            <a:off x="2372443" y="2447192"/>
            <a:ext cx="927719" cy="279648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>
            <a:solidFill>
              <a:srgbClr val="F7923F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50" dirty="0" smtClean="0"/>
              <a:t>신청 대기</a:t>
            </a:r>
            <a:endParaRPr lang="ko-KR" altLang="en-US" sz="1050" dirty="0"/>
          </a:p>
        </p:txBody>
      </p:sp>
      <p:sp>
        <p:nvSpPr>
          <p:cNvPr id="82" name="모서리가 둥근 직사각형 81"/>
          <p:cNvSpPr/>
          <p:nvPr/>
        </p:nvSpPr>
        <p:spPr>
          <a:xfrm>
            <a:off x="3344140" y="2447192"/>
            <a:ext cx="927719" cy="279648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>
            <a:solidFill>
              <a:srgbClr val="F7923F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50" dirty="0" smtClean="0"/>
              <a:t>친구 초대</a:t>
            </a:r>
            <a:endParaRPr lang="ko-KR" altLang="en-US" sz="1050" dirty="0"/>
          </a:p>
        </p:txBody>
      </p:sp>
      <p:sp>
        <p:nvSpPr>
          <p:cNvPr id="83" name="모서리가 둥근 직사각형 82"/>
          <p:cNvSpPr/>
          <p:nvPr/>
        </p:nvSpPr>
        <p:spPr>
          <a:xfrm>
            <a:off x="5296193" y="2391208"/>
            <a:ext cx="776495" cy="317768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100" b="1" dirty="0" smtClean="0">
                <a:ln w="3175">
                  <a:solidFill>
                    <a:sysClr val="windowText" lastClr="000000"/>
                  </a:solidFill>
                </a:ln>
              </a:rPr>
              <a:t>내 </a:t>
            </a:r>
            <a:r>
              <a:rPr lang="en-US" altLang="ko-KR" sz="1100" b="1" dirty="0" smtClean="0">
                <a:ln w="3175">
                  <a:solidFill>
                    <a:sysClr val="windowText" lastClr="000000"/>
                  </a:solidFill>
                </a:ln>
              </a:rPr>
              <a:t>FP</a:t>
            </a:r>
            <a:endParaRPr lang="ko-KR" altLang="en-US" sz="1100" b="1" dirty="0">
              <a:ln w="3175"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84" name="모서리가 둥근 직사각형 83"/>
          <p:cNvSpPr/>
          <p:nvPr/>
        </p:nvSpPr>
        <p:spPr>
          <a:xfrm>
            <a:off x="5804591" y="2403400"/>
            <a:ext cx="687610" cy="294275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dirty="0" smtClean="0">
                <a:ln w="3175">
                  <a:solidFill>
                    <a:sysClr val="windowText" lastClr="000000"/>
                  </a:solidFill>
                </a:ln>
              </a:rPr>
              <a:t>: 302</a:t>
            </a:r>
            <a:endParaRPr lang="ko-KR" altLang="en-US" sz="1100" b="1" dirty="0">
              <a:ln w="3175"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14" name="모서리가 둥근 직사각형 13"/>
          <p:cNvSpPr/>
          <p:nvPr/>
        </p:nvSpPr>
        <p:spPr>
          <a:xfrm>
            <a:off x="404665" y="2702455"/>
            <a:ext cx="6060863" cy="2409605"/>
          </a:xfrm>
          <a:prstGeom prst="roundRect">
            <a:avLst>
              <a:gd name="adj" fmla="val 1151"/>
            </a:avLst>
          </a:prstGeom>
          <a:solidFill>
            <a:schemeClr val="bg1">
              <a:lumMod val="65000"/>
            </a:schemeClr>
          </a:solidFill>
          <a:ln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dirty="0"/>
          </a:p>
        </p:txBody>
      </p:sp>
      <p:sp>
        <p:nvSpPr>
          <p:cNvPr id="26" name="모서리가 둥근 직사각형 25"/>
          <p:cNvSpPr/>
          <p:nvPr/>
        </p:nvSpPr>
        <p:spPr>
          <a:xfrm>
            <a:off x="404666" y="2702456"/>
            <a:ext cx="5965812" cy="645408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 w="3175"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dirty="0"/>
          </a:p>
        </p:txBody>
      </p:sp>
      <p:sp>
        <p:nvSpPr>
          <p:cNvPr id="79" name="모서리가 둥근 직사각형 78"/>
          <p:cNvSpPr/>
          <p:nvPr/>
        </p:nvSpPr>
        <p:spPr>
          <a:xfrm>
            <a:off x="404666" y="3379059"/>
            <a:ext cx="5965812" cy="645408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 w="3175"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dirty="0"/>
          </a:p>
        </p:txBody>
      </p:sp>
      <p:sp>
        <p:nvSpPr>
          <p:cNvPr id="80" name="모서리가 둥근 직사각형 79"/>
          <p:cNvSpPr/>
          <p:nvPr/>
        </p:nvSpPr>
        <p:spPr>
          <a:xfrm>
            <a:off x="404666" y="4044246"/>
            <a:ext cx="5965812" cy="645408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 w="3175"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dirty="0"/>
          </a:p>
        </p:txBody>
      </p:sp>
      <p:cxnSp>
        <p:nvCxnSpPr>
          <p:cNvPr id="17" name="직선 연결선 16"/>
          <p:cNvCxnSpPr/>
          <p:nvPr/>
        </p:nvCxnSpPr>
        <p:spPr>
          <a:xfrm>
            <a:off x="6423174" y="2702456"/>
            <a:ext cx="0" cy="240960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타원 17"/>
          <p:cNvSpPr/>
          <p:nvPr/>
        </p:nvSpPr>
        <p:spPr>
          <a:xfrm>
            <a:off x="6356944" y="3998600"/>
            <a:ext cx="144016" cy="14401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08403" y="2758685"/>
            <a:ext cx="564795" cy="5647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08403" y="3431557"/>
            <a:ext cx="564795" cy="5647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08403" y="4097287"/>
            <a:ext cx="564795" cy="5647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4" name="모서리가 둥근 직사각형 93"/>
          <p:cNvSpPr/>
          <p:nvPr/>
        </p:nvSpPr>
        <p:spPr>
          <a:xfrm>
            <a:off x="1088438" y="4364505"/>
            <a:ext cx="2287988" cy="294078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b="1" dirty="0">
              <a:ln w="3175"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95" name="모서리가 둥근 직사각형 94"/>
          <p:cNvSpPr/>
          <p:nvPr/>
        </p:nvSpPr>
        <p:spPr>
          <a:xfrm>
            <a:off x="1073198" y="2708976"/>
            <a:ext cx="687610" cy="294275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000" b="1" dirty="0" smtClean="0">
                <a:ln w="3175">
                  <a:solidFill>
                    <a:sysClr val="windowText" lastClr="000000"/>
                  </a:solidFill>
                </a:ln>
              </a:rPr>
              <a:t>레벨</a:t>
            </a:r>
            <a:endParaRPr lang="ko-KR" altLang="en-US" sz="1000" b="1" dirty="0">
              <a:ln w="3175"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96" name="모서리가 둥근 직사각형 95"/>
          <p:cNvSpPr/>
          <p:nvPr/>
        </p:nvSpPr>
        <p:spPr>
          <a:xfrm>
            <a:off x="1073198" y="2893944"/>
            <a:ext cx="687610" cy="294275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000" b="1" dirty="0" smtClean="0">
                <a:ln w="3175">
                  <a:solidFill>
                    <a:sysClr val="windowText" lastClr="000000"/>
                  </a:solidFill>
                </a:ln>
              </a:rPr>
              <a:t>캐릭</a:t>
            </a:r>
            <a:r>
              <a:rPr lang="ko-KR" altLang="en-US" sz="1000" b="1" dirty="0">
                <a:ln w="3175">
                  <a:solidFill>
                    <a:sysClr val="windowText" lastClr="000000"/>
                  </a:solidFill>
                </a:ln>
              </a:rPr>
              <a:t>터</a:t>
            </a:r>
          </a:p>
        </p:txBody>
      </p:sp>
      <p:sp>
        <p:nvSpPr>
          <p:cNvPr id="97" name="모서리가 둥근 직사각형 96"/>
          <p:cNvSpPr/>
          <p:nvPr/>
        </p:nvSpPr>
        <p:spPr>
          <a:xfrm>
            <a:off x="1073198" y="3087379"/>
            <a:ext cx="687610" cy="294275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000" b="1" dirty="0" smtClean="0">
                <a:ln w="3175">
                  <a:solidFill>
                    <a:sysClr val="windowText" lastClr="000000"/>
                  </a:solidFill>
                </a:ln>
              </a:rPr>
              <a:t>길드</a:t>
            </a:r>
            <a:endParaRPr lang="ko-KR" altLang="en-US" sz="1000" b="1" dirty="0">
              <a:ln w="3175"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98" name="모서리가 둥근 직사각형 97"/>
          <p:cNvSpPr/>
          <p:nvPr/>
        </p:nvSpPr>
        <p:spPr>
          <a:xfrm>
            <a:off x="1073198" y="3369657"/>
            <a:ext cx="687610" cy="294275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000" b="1" dirty="0" smtClean="0">
                <a:ln w="3175">
                  <a:solidFill>
                    <a:sysClr val="windowText" lastClr="000000"/>
                  </a:solidFill>
                </a:ln>
              </a:rPr>
              <a:t>레벨</a:t>
            </a:r>
            <a:endParaRPr lang="ko-KR" altLang="en-US" sz="1000" b="1" dirty="0">
              <a:ln w="3175"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99" name="모서리가 둥근 직사각형 98"/>
          <p:cNvSpPr/>
          <p:nvPr/>
        </p:nvSpPr>
        <p:spPr>
          <a:xfrm>
            <a:off x="1073198" y="3554625"/>
            <a:ext cx="687610" cy="294275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000" b="1" dirty="0" smtClean="0">
                <a:ln w="3175">
                  <a:solidFill>
                    <a:sysClr val="windowText" lastClr="000000"/>
                  </a:solidFill>
                </a:ln>
              </a:rPr>
              <a:t>캐릭터</a:t>
            </a:r>
            <a:endParaRPr lang="ko-KR" altLang="en-US" sz="1000" b="1" dirty="0">
              <a:ln w="3175"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100" name="모서리가 둥근 직사각형 99"/>
          <p:cNvSpPr/>
          <p:nvPr/>
        </p:nvSpPr>
        <p:spPr>
          <a:xfrm>
            <a:off x="1073198" y="3748060"/>
            <a:ext cx="687610" cy="294275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000" b="1" dirty="0" smtClean="0">
                <a:ln w="3175">
                  <a:solidFill>
                    <a:sysClr val="windowText" lastClr="000000"/>
                  </a:solidFill>
                </a:ln>
              </a:rPr>
              <a:t>길드</a:t>
            </a:r>
            <a:endParaRPr lang="ko-KR" altLang="en-US" sz="1000" b="1" dirty="0">
              <a:ln w="3175"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101" name="모서리가 둥근 직사각형 100"/>
          <p:cNvSpPr/>
          <p:nvPr/>
        </p:nvSpPr>
        <p:spPr>
          <a:xfrm>
            <a:off x="1073198" y="4034844"/>
            <a:ext cx="687610" cy="294275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000" b="1" dirty="0" smtClean="0">
                <a:ln w="3175">
                  <a:solidFill>
                    <a:sysClr val="windowText" lastClr="000000"/>
                  </a:solidFill>
                </a:ln>
              </a:rPr>
              <a:t>레벨</a:t>
            </a:r>
            <a:endParaRPr lang="ko-KR" altLang="en-US" sz="1000" b="1" dirty="0">
              <a:ln w="3175"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102" name="모서리가 둥근 직사각형 101"/>
          <p:cNvSpPr/>
          <p:nvPr/>
        </p:nvSpPr>
        <p:spPr>
          <a:xfrm>
            <a:off x="1073198" y="4219812"/>
            <a:ext cx="687610" cy="294275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000" b="1" dirty="0" smtClean="0">
                <a:ln w="3175">
                  <a:solidFill>
                    <a:sysClr val="windowText" lastClr="000000"/>
                  </a:solidFill>
                </a:ln>
              </a:rPr>
              <a:t>캐릭터</a:t>
            </a:r>
            <a:endParaRPr lang="ko-KR" altLang="en-US" sz="1000" b="1" dirty="0">
              <a:ln w="3175"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103" name="모서리가 둥근 직사각형 102"/>
          <p:cNvSpPr/>
          <p:nvPr/>
        </p:nvSpPr>
        <p:spPr>
          <a:xfrm>
            <a:off x="1073198" y="4413247"/>
            <a:ext cx="687610" cy="294275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000" b="1" dirty="0" smtClean="0">
                <a:ln w="3175">
                  <a:solidFill>
                    <a:sysClr val="windowText" lastClr="000000"/>
                  </a:solidFill>
                </a:ln>
              </a:rPr>
              <a:t>길드</a:t>
            </a:r>
            <a:endParaRPr lang="ko-KR" altLang="en-US" sz="1000" b="1" dirty="0">
              <a:ln w="3175"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104" name="모서리가 둥근 직사각형 103"/>
          <p:cNvSpPr/>
          <p:nvPr/>
        </p:nvSpPr>
        <p:spPr>
          <a:xfrm>
            <a:off x="1680220" y="4028512"/>
            <a:ext cx="1631305" cy="300608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1000" b="1" dirty="0" smtClean="0">
                <a:ln w="3175">
                  <a:solidFill>
                    <a:sysClr val="windowText" lastClr="000000"/>
                  </a:solidFill>
                </a:ln>
              </a:rPr>
              <a:t>48</a:t>
            </a:r>
            <a:endParaRPr lang="ko-KR" altLang="en-US" sz="1000" b="1" dirty="0">
              <a:ln w="3175"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105" name="모서리가 둥근 직사각형 104"/>
          <p:cNvSpPr/>
          <p:nvPr/>
        </p:nvSpPr>
        <p:spPr>
          <a:xfrm>
            <a:off x="1680220" y="4213480"/>
            <a:ext cx="1631305" cy="300608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000" b="1" dirty="0" err="1" smtClean="0">
                <a:ln w="3175">
                  <a:solidFill>
                    <a:sysClr val="windowText" lastClr="000000"/>
                  </a:solidFill>
                </a:ln>
              </a:rPr>
              <a:t>진실의트루</a:t>
            </a:r>
            <a:r>
              <a:rPr lang="ko-KR" altLang="en-US" sz="1000" b="1" dirty="0" err="1">
                <a:ln w="3175">
                  <a:solidFill>
                    <a:sysClr val="windowText" lastClr="000000"/>
                  </a:solidFill>
                </a:ln>
              </a:rPr>
              <a:t>스</a:t>
            </a:r>
            <a:endParaRPr lang="ko-KR" altLang="en-US" sz="1000" b="1" dirty="0">
              <a:ln w="3175"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107" name="모서리가 둥근 직사각형 106"/>
          <p:cNvSpPr/>
          <p:nvPr/>
        </p:nvSpPr>
        <p:spPr>
          <a:xfrm>
            <a:off x="1680220" y="3355603"/>
            <a:ext cx="1631305" cy="300608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1000" b="1" dirty="0" smtClean="0">
                <a:ln w="3175">
                  <a:solidFill>
                    <a:sysClr val="windowText" lastClr="000000"/>
                  </a:solidFill>
                </a:ln>
              </a:rPr>
              <a:t>49</a:t>
            </a:r>
            <a:endParaRPr lang="ko-KR" altLang="en-US" sz="1000" b="1" dirty="0">
              <a:ln w="3175"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108" name="모서리가 둥근 직사각형 107"/>
          <p:cNvSpPr/>
          <p:nvPr/>
        </p:nvSpPr>
        <p:spPr>
          <a:xfrm>
            <a:off x="1680220" y="3540571"/>
            <a:ext cx="1631305" cy="300608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000" b="1" dirty="0" err="1" smtClean="0">
                <a:ln w="3175">
                  <a:solidFill>
                    <a:sysClr val="windowText" lastClr="000000"/>
                  </a:solidFill>
                </a:ln>
              </a:rPr>
              <a:t>파스타와함께라면</a:t>
            </a:r>
            <a:endParaRPr lang="ko-KR" altLang="en-US" sz="1000" b="1" dirty="0">
              <a:ln w="3175"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109" name="모서리가 둥근 직사각형 108"/>
          <p:cNvSpPr/>
          <p:nvPr/>
        </p:nvSpPr>
        <p:spPr>
          <a:xfrm>
            <a:off x="1680220" y="3734006"/>
            <a:ext cx="1631305" cy="300608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1000" b="1" dirty="0" smtClean="0">
                <a:ln w="3175">
                  <a:solidFill>
                    <a:sysClr val="windowText" lastClr="000000"/>
                  </a:solidFill>
                </a:ln>
              </a:rPr>
              <a:t>&lt;</a:t>
            </a:r>
            <a:r>
              <a:rPr lang="ko-KR" altLang="en-US" sz="1000" b="1" dirty="0" err="1" smtClean="0">
                <a:ln w="3175">
                  <a:solidFill>
                    <a:sysClr val="windowText" lastClr="000000"/>
                  </a:solidFill>
                </a:ln>
              </a:rPr>
              <a:t>다키스트</a:t>
            </a:r>
            <a:r>
              <a:rPr lang="ko-KR" altLang="en-US" sz="1000" b="1" dirty="0" smtClean="0">
                <a:ln w="3175">
                  <a:solidFill>
                    <a:sysClr val="windowText" lastClr="000000"/>
                  </a:solidFill>
                </a:ln>
              </a:rPr>
              <a:t> </a:t>
            </a:r>
            <a:r>
              <a:rPr lang="ko-KR" altLang="en-US" sz="1000" b="1" dirty="0" err="1" smtClean="0">
                <a:ln w="3175">
                  <a:solidFill>
                    <a:sysClr val="windowText" lastClr="000000"/>
                  </a:solidFill>
                </a:ln>
              </a:rPr>
              <a:t>던전</a:t>
            </a:r>
            <a:r>
              <a:rPr lang="en-US" altLang="ko-KR" sz="1000" b="1" dirty="0" smtClean="0">
                <a:ln w="3175">
                  <a:solidFill>
                    <a:sysClr val="windowText" lastClr="000000"/>
                  </a:solidFill>
                </a:ln>
              </a:rPr>
              <a:t>&gt;</a:t>
            </a:r>
            <a:endParaRPr lang="ko-KR" altLang="en-US" sz="1000" b="1" dirty="0">
              <a:ln w="3175"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110" name="모서리가 둥근 직사각형 109"/>
          <p:cNvSpPr/>
          <p:nvPr/>
        </p:nvSpPr>
        <p:spPr>
          <a:xfrm>
            <a:off x="1680220" y="2702456"/>
            <a:ext cx="1631305" cy="300608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1000" b="1" dirty="0" smtClean="0">
                <a:ln w="3175">
                  <a:solidFill>
                    <a:sysClr val="windowText" lastClr="000000"/>
                  </a:solidFill>
                </a:ln>
              </a:rPr>
              <a:t>50</a:t>
            </a:r>
            <a:endParaRPr lang="ko-KR" altLang="en-US" sz="1000" b="1" dirty="0">
              <a:ln w="3175"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111" name="모서리가 둥근 직사각형 110"/>
          <p:cNvSpPr/>
          <p:nvPr/>
        </p:nvSpPr>
        <p:spPr>
          <a:xfrm>
            <a:off x="1680220" y="2887424"/>
            <a:ext cx="1631305" cy="300608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000" b="1" dirty="0" err="1" smtClean="0">
                <a:ln w="3175">
                  <a:solidFill>
                    <a:sysClr val="windowText" lastClr="000000"/>
                  </a:solidFill>
                </a:ln>
              </a:rPr>
              <a:t>아머킹은아머아머해</a:t>
            </a:r>
            <a:endParaRPr lang="ko-KR" altLang="en-US" sz="1000" b="1" dirty="0">
              <a:ln w="3175"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112" name="모서리가 둥근 직사각형 111"/>
          <p:cNvSpPr/>
          <p:nvPr/>
        </p:nvSpPr>
        <p:spPr>
          <a:xfrm>
            <a:off x="1680220" y="3080859"/>
            <a:ext cx="1631305" cy="300608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1000" b="1" dirty="0" smtClean="0">
                <a:ln w="3175">
                  <a:solidFill>
                    <a:sysClr val="windowText" lastClr="000000"/>
                  </a:solidFill>
                </a:ln>
              </a:rPr>
              <a:t>&lt;</a:t>
            </a:r>
            <a:r>
              <a:rPr lang="ko-KR" altLang="en-US" sz="1000" b="1" dirty="0" smtClean="0">
                <a:ln w="3175">
                  <a:solidFill>
                    <a:sysClr val="windowText" lastClr="000000"/>
                  </a:solidFill>
                </a:ln>
              </a:rPr>
              <a:t>기도하는 </a:t>
            </a:r>
            <a:r>
              <a:rPr lang="ko-KR" altLang="en-US" sz="1000" b="1" dirty="0" err="1" smtClean="0">
                <a:ln w="3175">
                  <a:solidFill>
                    <a:sysClr val="windowText" lastClr="000000"/>
                  </a:solidFill>
                </a:ln>
              </a:rPr>
              <a:t>프레이</a:t>
            </a:r>
            <a:r>
              <a:rPr lang="en-US" altLang="ko-KR" sz="1000" b="1" dirty="0" smtClean="0">
                <a:ln w="3175">
                  <a:solidFill>
                    <a:sysClr val="windowText" lastClr="000000"/>
                  </a:solidFill>
                </a:ln>
              </a:rPr>
              <a:t>&gt;</a:t>
            </a:r>
            <a:endParaRPr lang="ko-KR" altLang="en-US" sz="1000" b="1" dirty="0">
              <a:ln w="3175"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55" name="모서리가 둥근 직사각형 54"/>
          <p:cNvSpPr/>
          <p:nvPr/>
        </p:nvSpPr>
        <p:spPr>
          <a:xfrm>
            <a:off x="3474736" y="2887424"/>
            <a:ext cx="945416" cy="286216"/>
          </a:xfrm>
          <a:prstGeom prst="roundRect">
            <a:avLst>
              <a:gd name="adj" fmla="val 3854"/>
            </a:avLst>
          </a:prstGeom>
          <a:solidFill>
            <a:schemeClr val="bg1">
              <a:lumMod val="50000"/>
              <a:alpha val="70000"/>
            </a:schemeClr>
          </a:solidFill>
          <a:ln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 smtClean="0"/>
              <a:t>4,502</a:t>
            </a:r>
            <a:endParaRPr lang="ko-KR" altLang="en-US" sz="1200" dirty="0"/>
          </a:p>
        </p:txBody>
      </p:sp>
      <p:pic>
        <p:nvPicPr>
          <p:cNvPr id="56" name="Picture 2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140968" y="2885475"/>
            <a:ext cx="318286" cy="3119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7" name="모서리가 둥근 직사각형 56"/>
          <p:cNvSpPr/>
          <p:nvPr/>
        </p:nvSpPr>
        <p:spPr>
          <a:xfrm>
            <a:off x="3474736" y="3558118"/>
            <a:ext cx="945416" cy="286216"/>
          </a:xfrm>
          <a:prstGeom prst="roundRect">
            <a:avLst>
              <a:gd name="adj" fmla="val 3854"/>
            </a:avLst>
          </a:prstGeom>
          <a:solidFill>
            <a:schemeClr val="bg1">
              <a:lumMod val="50000"/>
              <a:alpha val="70000"/>
            </a:schemeClr>
          </a:solidFill>
          <a:ln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 smtClean="0"/>
              <a:t>3,946</a:t>
            </a:r>
            <a:endParaRPr lang="ko-KR" altLang="en-US" sz="1200" dirty="0"/>
          </a:p>
        </p:txBody>
      </p:sp>
      <p:pic>
        <p:nvPicPr>
          <p:cNvPr id="58" name="Picture 2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140968" y="3556169"/>
            <a:ext cx="318286" cy="3119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9" name="모서리가 둥근 직사각형 58"/>
          <p:cNvSpPr/>
          <p:nvPr/>
        </p:nvSpPr>
        <p:spPr>
          <a:xfrm>
            <a:off x="3474736" y="4236576"/>
            <a:ext cx="945416" cy="286216"/>
          </a:xfrm>
          <a:prstGeom prst="roundRect">
            <a:avLst>
              <a:gd name="adj" fmla="val 3854"/>
            </a:avLst>
          </a:prstGeom>
          <a:solidFill>
            <a:schemeClr val="bg1">
              <a:lumMod val="50000"/>
              <a:alpha val="70000"/>
            </a:schemeClr>
          </a:solidFill>
          <a:ln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 smtClean="0"/>
              <a:t>2,185</a:t>
            </a:r>
            <a:endParaRPr lang="ko-KR" altLang="en-US" sz="1200" dirty="0"/>
          </a:p>
        </p:txBody>
      </p:sp>
      <p:pic>
        <p:nvPicPr>
          <p:cNvPr id="60" name="Picture 2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140968" y="4234627"/>
            <a:ext cx="318286" cy="3119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6" name="모서리가 둥근 직사각형 85"/>
          <p:cNvSpPr/>
          <p:nvPr/>
        </p:nvSpPr>
        <p:spPr>
          <a:xfrm>
            <a:off x="5875059" y="2832544"/>
            <a:ext cx="434261" cy="385232"/>
          </a:xfrm>
          <a:prstGeom prst="roundRect">
            <a:avLst/>
          </a:prstGeom>
          <a:solidFill>
            <a:schemeClr val="accent2"/>
          </a:solidFill>
          <a:ln>
            <a:solidFill>
              <a:srgbClr val="F7923F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dirty="0" smtClean="0"/>
              <a:t>삭제</a:t>
            </a:r>
            <a:endParaRPr lang="ko-KR" altLang="en-US" sz="1000" dirty="0"/>
          </a:p>
        </p:txBody>
      </p:sp>
      <p:sp>
        <p:nvSpPr>
          <p:cNvPr id="106" name="모서리가 둥근 직사각형 105"/>
          <p:cNvSpPr/>
          <p:nvPr/>
        </p:nvSpPr>
        <p:spPr>
          <a:xfrm>
            <a:off x="5875059" y="3516794"/>
            <a:ext cx="434261" cy="385232"/>
          </a:xfrm>
          <a:prstGeom prst="roundRect">
            <a:avLst/>
          </a:prstGeom>
          <a:solidFill>
            <a:schemeClr val="accent2"/>
          </a:solidFill>
          <a:ln>
            <a:solidFill>
              <a:srgbClr val="F7923F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dirty="0" smtClean="0"/>
              <a:t>삭제</a:t>
            </a:r>
            <a:endParaRPr lang="ko-KR" altLang="en-US" sz="1000" dirty="0"/>
          </a:p>
        </p:txBody>
      </p:sp>
      <p:pic>
        <p:nvPicPr>
          <p:cNvPr id="128" name="Picture 2" descr="http://cache2.asset-cache.net/xc/464895243.jpg?v=2&amp;c=IWSAsset&amp;k=2&amp;d=uoupicVpbaUjsiieuPnSeIUhvROXosCgdilVabAWwnYS_SMgNu8uYX2VgdqoLUax0"/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113845" y="2578616"/>
            <a:ext cx="316027" cy="5410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직사각형 4"/>
          <p:cNvSpPr/>
          <p:nvPr/>
        </p:nvSpPr>
        <p:spPr>
          <a:xfrm>
            <a:off x="790800" y="6156176"/>
            <a:ext cx="5448052" cy="23762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600" dirty="0" smtClean="0"/>
              <a:t>SNS  </a:t>
            </a:r>
            <a:r>
              <a:rPr lang="ko-KR" altLang="en-US" sz="1600" dirty="0" smtClean="0"/>
              <a:t>사용</a:t>
            </a:r>
            <a:r>
              <a:rPr lang="en-US" altLang="ko-KR" sz="1600" dirty="0"/>
              <a:t> </a:t>
            </a:r>
            <a:r>
              <a:rPr lang="ko-KR" altLang="en-US" sz="1600" dirty="0" smtClean="0"/>
              <a:t>및 종류 여부가 결정되면 작성 합니다</a:t>
            </a:r>
            <a:r>
              <a:rPr lang="en-US" altLang="ko-KR" sz="1600" dirty="0" smtClean="0"/>
              <a:t>.</a:t>
            </a:r>
          </a:p>
          <a:p>
            <a:pPr algn="ctr"/>
            <a:r>
              <a:rPr lang="ko-KR" altLang="en-US" sz="1600" dirty="0" smtClean="0"/>
              <a:t>그 전까지는 빠져도 무방한 메뉴 임을 알려드립니다</a:t>
            </a:r>
            <a:r>
              <a:rPr lang="en-US" altLang="ko-KR" sz="1600" dirty="0" smtClean="0"/>
              <a:t>.</a:t>
            </a:r>
            <a:endParaRPr lang="ko-KR" altLang="en-US" sz="1600" dirty="0"/>
          </a:p>
        </p:txBody>
      </p:sp>
      <p:grpSp>
        <p:nvGrpSpPr>
          <p:cNvPr id="61" name="그룹 60"/>
          <p:cNvGrpSpPr/>
          <p:nvPr/>
        </p:nvGrpSpPr>
        <p:grpSpPr>
          <a:xfrm>
            <a:off x="5813350" y="4187068"/>
            <a:ext cx="569320" cy="385232"/>
            <a:chOff x="5813350" y="4187068"/>
            <a:chExt cx="569320" cy="385232"/>
          </a:xfrm>
        </p:grpSpPr>
        <p:sp>
          <p:nvSpPr>
            <p:cNvPr id="62" name="모서리가 둥근 직사각형 61"/>
            <p:cNvSpPr/>
            <p:nvPr/>
          </p:nvSpPr>
          <p:spPr>
            <a:xfrm>
              <a:off x="5875059" y="4187068"/>
              <a:ext cx="434261" cy="385232"/>
            </a:xfrm>
            <a:prstGeom prst="roundRect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rgbClr val="F7923F"/>
              </a:solidFill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000" dirty="0"/>
            </a:p>
          </p:txBody>
        </p:sp>
        <p:sp>
          <p:nvSpPr>
            <p:cNvPr id="63" name="모서리가 둥근 직사각형 62"/>
            <p:cNvSpPr/>
            <p:nvPr/>
          </p:nvSpPr>
          <p:spPr>
            <a:xfrm>
              <a:off x="5813350" y="4219812"/>
              <a:ext cx="569320" cy="326735"/>
            </a:xfrm>
            <a:prstGeom prst="roundRect">
              <a:avLst>
                <a:gd name="adj" fmla="val 1151"/>
              </a:avLst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000" dirty="0" smtClean="0">
                  <a:ln w="3175">
                    <a:solidFill>
                      <a:schemeClr val="bg1"/>
                    </a:solidFill>
                  </a:ln>
                  <a:solidFill>
                    <a:schemeClr val="bg1"/>
                  </a:solidFill>
                </a:rPr>
                <a:t>24:32</a:t>
              </a:r>
              <a:endParaRPr lang="ko-KR" altLang="en-US" sz="1000" dirty="0">
                <a:ln w="3175">
                  <a:solidFill>
                    <a:schemeClr val="bg1"/>
                  </a:solidFill>
                </a:ln>
                <a:solidFill>
                  <a:schemeClr val="bg1"/>
                </a:solidFill>
              </a:endParaRPr>
            </a:p>
          </p:txBody>
        </p:sp>
      </p:grpSp>
      <p:pic>
        <p:nvPicPr>
          <p:cNvPr id="64" name="Picture 2" descr="https://cdn0.iconfinder.com/data/icons/modern-life/512/handshake-512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3136" y="2832544"/>
            <a:ext cx="422176" cy="422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5" name="Picture 2" descr="https://cdn0.iconfinder.com/data/icons/modern-life/512/handshake-512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3136" y="4172091"/>
            <a:ext cx="422176" cy="422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38557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altLang="ko-KR" smtClean="0"/>
              <a:t>- </a:t>
            </a:r>
            <a:fld id="{7E1A555B-76B7-46FE-AF91-10880C785833}" type="slidenum">
              <a:rPr lang="ko-KR" altLang="en-US" smtClean="0"/>
              <a:pPr/>
              <a:t>14</a:t>
            </a:fld>
            <a:r>
              <a:rPr lang="ko-KR" altLang="en-US" smtClean="0"/>
              <a:t> </a:t>
            </a:r>
            <a:r>
              <a:rPr lang="en-US" altLang="ko-KR" smtClean="0"/>
              <a:t>-</a:t>
            </a:r>
            <a:endParaRPr lang="ko-KR" altLang="en-US" dirty="0"/>
          </a:p>
        </p:txBody>
      </p:sp>
      <p:sp>
        <p:nvSpPr>
          <p:cNvPr id="3" name="직사각형 2"/>
          <p:cNvSpPr/>
          <p:nvPr/>
        </p:nvSpPr>
        <p:spPr>
          <a:xfrm>
            <a:off x="116632" y="1475656"/>
            <a:ext cx="6624736" cy="72728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28600" indent="-228600">
              <a:lnSpc>
                <a:spcPct val="150000"/>
              </a:lnSpc>
              <a:buFont typeface="+mj-lt"/>
              <a:buAutoNum type="arabicPeriod" startAt="6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친구 삭제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 startAt="6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 startAt="6"/>
            </a:pP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 startAt="6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 startAt="6"/>
            </a:pP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 startAt="6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 startAt="6"/>
            </a:pP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 startAt="6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 startAt="6"/>
            </a:pP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 startAt="6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 startAt="6"/>
            </a:pP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 startAt="6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 startAt="6"/>
            </a:pP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 startAt="6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 startAt="6"/>
            </a:pP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 startAt="6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 startAt="6"/>
            </a:pP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 startAt="6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친구 목록 화면에서 삭제 버튼을 눌러 친구를 삭제 할 수 있습니다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.</a:t>
            </a:r>
          </a:p>
          <a:p>
            <a:pPr marL="685800" lvl="1" indent="-228600">
              <a:lnSpc>
                <a:spcPct val="150000"/>
              </a:lnSpc>
              <a:buFont typeface="+mj-lt"/>
              <a:buAutoNum type="arabicParenR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이때 게임에서 친구를 소환하여 재소한 대기 시간에 걸려있는 친구는 해당 대기 시간 동안 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[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삭제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] 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버튼이 비활성화 되고 대기 시간을 대신해서 보여줍니다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.</a:t>
            </a:r>
          </a:p>
        </p:txBody>
      </p:sp>
      <p:sp>
        <p:nvSpPr>
          <p:cNvPr id="4" name="직사각형 3"/>
          <p:cNvSpPr/>
          <p:nvPr/>
        </p:nvSpPr>
        <p:spPr>
          <a:xfrm>
            <a:off x="116632" y="971600"/>
            <a:ext cx="6624736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ko-KR" altLang="en-US" sz="1400" b="1" dirty="0" smtClean="0">
                <a:solidFill>
                  <a:sysClr val="windowText" lastClr="000000"/>
                </a:solidFill>
              </a:rPr>
              <a:t>친구 시스템 사용 방법</a:t>
            </a:r>
            <a:endParaRPr lang="ko-KR" altLang="en-US" sz="1400" b="1" dirty="0">
              <a:solidFill>
                <a:sysClr val="windowText" lastClr="000000"/>
              </a:solidFill>
            </a:endParaRPr>
          </a:p>
        </p:txBody>
      </p:sp>
      <p:pic>
        <p:nvPicPr>
          <p:cNvPr id="8" name="Picture 2" descr="C:\Users\Helpas\Pictures\Screenshot_2015-08-05-14-35-57.pn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39803" y="1835696"/>
            <a:ext cx="6382950" cy="35904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모서리가 둥근 직사각형 8"/>
          <p:cNvSpPr/>
          <p:nvPr/>
        </p:nvSpPr>
        <p:spPr>
          <a:xfrm>
            <a:off x="338715" y="2087151"/>
            <a:ext cx="6211013" cy="3132921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0" name="모서리가 둥근 직사각형 9"/>
          <p:cNvSpPr/>
          <p:nvPr/>
        </p:nvSpPr>
        <p:spPr>
          <a:xfrm>
            <a:off x="338715" y="2087152"/>
            <a:ext cx="6211013" cy="288032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200" dirty="0" smtClean="0"/>
              <a:t>친   구</a:t>
            </a:r>
            <a:endParaRPr lang="ko-KR" altLang="en-US" sz="1200" dirty="0"/>
          </a:p>
        </p:txBody>
      </p:sp>
      <p:sp>
        <p:nvSpPr>
          <p:cNvPr id="11" name="모서리가 둥근 직사각형 10"/>
          <p:cNvSpPr/>
          <p:nvPr/>
        </p:nvSpPr>
        <p:spPr>
          <a:xfrm>
            <a:off x="6238852" y="2087883"/>
            <a:ext cx="263252" cy="287301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solidFill>
              <a:srgbClr val="F7923F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2000" b="1" dirty="0"/>
              <a:t>X</a:t>
            </a:r>
            <a:endParaRPr lang="ko-KR" altLang="en-US" sz="2000" b="1" dirty="0"/>
          </a:p>
        </p:txBody>
      </p:sp>
      <p:sp>
        <p:nvSpPr>
          <p:cNvPr id="75" name="모서리가 둥근 직사각형 74"/>
          <p:cNvSpPr/>
          <p:nvPr/>
        </p:nvSpPr>
        <p:spPr>
          <a:xfrm>
            <a:off x="429049" y="2447192"/>
            <a:ext cx="927719" cy="279648"/>
          </a:xfrm>
          <a:prstGeom prst="roundRect">
            <a:avLst>
              <a:gd name="adj" fmla="val 1151"/>
            </a:avLst>
          </a:prstGeom>
          <a:solidFill>
            <a:schemeClr val="accent2"/>
          </a:solidFill>
          <a:ln>
            <a:solidFill>
              <a:srgbClr val="F7923F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50" dirty="0" smtClean="0"/>
              <a:t>친구 목록</a:t>
            </a:r>
            <a:endParaRPr lang="ko-KR" altLang="en-US" sz="1050" dirty="0"/>
          </a:p>
        </p:txBody>
      </p:sp>
      <p:sp>
        <p:nvSpPr>
          <p:cNvPr id="76" name="모서리가 둥근 직사각형 75"/>
          <p:cNvSpPr/>
          <p:nvPr/>
        </p:nvSpPr>
        <p:spPr>
          <a:xfrm>
            <a:off x="1400746" y="2447192"/>
            <a:ext cx="927719" cy="279648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>
            <a:solidFill>
              <a:srgbClr val="F7923F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50" dirty="0" smtClean="0"/>
              <a:t>친구 검색</a:t>
            </a:r>
            <a:endParaRPr lang="ko-KR" altLang="en-US" sz="1050" dirty="0"/>
          </a:p>
        </p:txBody>
      </p:sp>
      <p:sp>
        <p:nvSpPr>
          <p:cNvPr id="81" name="모서리가 둥근 직사각형 80"/>
          <p:cNvSpPr/>
          <p:nvPr/>
        </p:nvSpPr>
        <p:spPr>
          <a:xfrm>
            <a:off x="2372443" y="2447192"/>
            <a:ext cx="927719" cy="279648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>
            <a:solidFill>
              <a:srgbClr val="F7923F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50" dirty="0" smtClean="0"/>
              <a:t>신청 대기</a:t>
            </a:r>
            <a:endParaRPr lang="ko-KR" altLang="en-US" sz="1050" dirty="0"/>
          </a:p>
        </p:txBody>
      </p:sp>
      <p:sp>
        <p:nvSpPr>
          <p:cNvPr id="82" name="모서리가 둥근 직사각형 81"/>
          <p:cNvSpPr/>
          <p:nvPr/>
        </p:nvSpPr>
        <p:spPr>
          <a:xfrm>
            <a:off x="3344140" y="2447192"/>
            <a:ext cx="927719" cy="279648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>
            <a:solidFill>
              <a:srgbClr val="F7923F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50" dirty="0" smtClean="0"/>
              <a:t>친구 초대</a:t>
            </a:r>
            <a:endParaRPr lang="ko-KR" altLang="en-US" sz="1050" dirty="0"/>
          </a:p>
        </p:txBody>
      </p:sp>
      <p:sp>
        <p:nvSpPr>
          <p:cNvPr id="83" name="모서리가 둥근 직사각형 82"/>
          <p:cNvSpPr/>
          <p:nvPr/>
        </p:nvSpPr>
        <p:spPr>
          <a:xfrm>
            <a:off x="5296193" y="2391208"/>
            <a:ext cx="776495" cy="317768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100" b="1" dirty="0" smtClean="0">
                <a:ln w="3175">
                  <a:solidFill>
                    <a:sysClr val="windowText" lastClr="000000"/>
                  </a:solidFill>
                </a:ln>
              </a:rPr>
              <a:t>내 </a:t>
            </a:r>
            <a:r>
              <a:rPr lang="en-US" altLang="ko-KR" sz="1100" b="1" dirty="0" smtClean="0">
                <a:ln w="3175">
                  <a:solidFill>
                    <a:sysClr val="windowText" lastClr="000000"/>
                  </a:solidFill>
                </a:ln>
              </a:rPr>
              <a:t>FP</a:t>
            </a:r>
            <a:endParaRPr lang="ko-KR" altLang="en-US" sz="1100" b="1" dirty="0">
              <a:ln w="3175"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84" name="모서리가 둥근 직사각형 83"/>
          <p:cNvSpPr/>
          <p:nvPr/>
        </p:nvSpPr>
        <p:spPr>
          <a:xfrm>
            <a:off x="5804591" y="2403400"/>
            <a:ext cx="687610" cy="294275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dirty="0" smtClean="0">
                <a:ln w="3175">
                  <a:solidFill>
                    <a:sysClr val="windowText" lastClr="000000"/>
                  </a:solidFill>
                </a:ln>
              </a:rPr>
              <a:t>: 302</a:t>
            </a:r>
            <a:endParaRPr lang="ko-KR" altLang="en-US" sz="1100" b="1" dirty="0">
              <a:ln w="3175"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14" name="모서리가 둥근 직사각형 13"/>
          <p:cNvSpPr/>
          <p:nvPr/>
        </p:nvSpPr>
        <p:spPr>
          <a:xfrm>
            <a:off x="404665" y="2702455"/>
            <a:ext cx="6060863" cy="2409605"/>
          </a:xfrm>
          <a:prstGeom prst="roundRect">
            <a:avLst>
              <a:gd name="adj" fmla="val 1151"/>
            </a:avLst>
          </a:prstGeom>
          <a:solidFill>
            <a:schemeClr val="bg1">
              <a:lumMod val="65000"/>
            </a:schemeClr>
          </a:solidFill>
          <a:ln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dirty="0"/>
          </a:p>
        </p:txBody>
      </p:sp>
      <p:sp>
        <p:nvSpPr>
          <p:cNvPr id="26" name="모서리가 둥근 직사각형 25"/>
          <p:cNvSpPr/>
          <p:nvPr/>
        </p:nvSpPr>
        <p:spPr>
          <a:xfrm>
            <a:off x="404666" y="2702456"/>
            <a:ext cx="5965812" cy="645408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 w="3175"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dirty="0"/>
          </a:p>
        </p:txBody>
      </p:sp>
      <p:sp>
        <p:nvSpPr>
          <p:cNvPr id="79" name="모서리가 둥근 직사각형 78"/>
          <p:cNvSpPr/>
          <p:nvPr/>
        </p:nvSpPr>
        <p:spPr>
          <a:xfrm>
            <a:off x="404666" y="3379059"/>
            <a:ext cx="5965812" cy="645408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 w="3175"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dirty="0"/>
          </a:p>
        </p:txBody>
      </p:sp>
      <p:sp>
        <p:nvSpPr>
          <p:cNvPr id="80" name="모서리가 둥근 직사각형 79"/>
          <p:cNvSpPr/>
          <p:nvPr/>
        </p:nvSpPr>
        <p:spPr>
          <a:xfrm>
            <a:off x="404666" y="4044246"/>
            <a:ext cx="5965812" cy="645408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 w="3175"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dirty="0"/>
          </a:p>
        </p:txBody>
      </p:sp>
      <p:cxnSp>
        <p:nvCxnSpPr>
          <p:cNvPr id="17" name="직선 연결선 16"/>
          <p:cNvCxnSpPr/>
          <p:nvPr/>
        </p:nvCxnSpPr>
        <p:spPr>
          <a:xfrm>
            <a:off x="6423174" y="2702456"/>
            <a:ext cx="0" cy="240960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타원 17"/>
          <p:cNvSpPr/>
          <p:nvPr/>
        </p:nvSpPr>
        <p:spPr>
          <a:xfrm>
            <a:off x="6356944" y="3998600"/>
            <a:ext cx="144016" cy="14401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08403" y="2758685"/>
            <a:ext cx="564795" cy="5647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08403" y="3431557"/>
            <a:ext cx="564795" cy="5647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08403" y="4097287"/>
            <a:ext cx="564795" cy="5647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4" name="모서리가 둥근 직사각형 93"/>
          <p:cNvSpPr/>
          <p:nvPr/>
        </p:nvSpPr>
        <p:spPr>
          <a:xfrm>
            <a:off x="1088438" y="4364505"/>
            <a:ext cx="2287988" cy="294078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b="1" dirty="0">
              <a:ln w="3175"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95" name="모서리가 둥근 직사각형 94"/>
          <p:cNvSpPr/>
          <p:nvPr/>
        </p:nvSpPr>
        <p:spPr>
          <a:xfrm>
            <a:off x="1073198" y="2708976"/>
            <a:ext cx="687610" cy="294275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000" b="1" dirty="0" smtClean="0">
                <a:ln w="3175">
                  <a:solidFill>
                    <a:sysClr val="windowText" lastClr="000000"/>
                  </a:solidFill>
                </a:ln>
              </a:rPr>
              <a:t>레벨</a:t>
            </a:r>
            <a:endParaRPr lang="ko-KR" altLang="en-US" sz="1000" b="1" dirty="0">
              <a:ln w="3175"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96" name="모서리가 둥근 직사각형 95"/>
          <p:cNvSpPr/>
          <p:nvPr/>
        </p:nvSpPr>
        <p:spPr>
          <a:xfrm>
            <a:off x="1073198" y="2893944"/>
            <a:ext cx="687610" cy="294275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000" b="1" dirty="0" smtClean="0">
                <a:ln w="3175">
                  <a:solidFill>
                    <a:sysClr val="windowText" lastClr="000000"/>
                  </a:solidFill>
                </a:ln>
              </a:rPr>
              <a:t>캐릭</a:t>
            </a:r>
            <a:r>
              <a:rPr lang="ko-KR" altLang="en-US" sz="1000" b="1" dirty="0">
                <a:ln w="3175">
                  <a:solidFill>
                    <a:sysClr val="windowText" lastClr="000000"/>
                  </a:solidFill>
                </a:ln>
              </a:rPr>
              <a:t>터</a:t>
            </a:r>
          </a:p>
        </p:txBody>
      </p:sp>
      <p:sp>
        <p:nvSpPr>
          <p:cNvPr id="97" name="모서리가 둥근 직사각형 96"/>
          <p:cNvSpPr/>
          <p:nvPr/>
        </p:nvSpPr>
        <p:spPr>
          <a:xfrm>
            <a:off x="1073198" y="3087379"/>
            <a:ext cx="687610" cy="294275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000" b="1" dirty="0" smtClean="0">
                <a:ln w="3175">
                  <a:solidFill>
                    <a:sysClr val="windowText" lastClr="000000"/>
                  </a:solidFill>
                </a:ln>
              </a:rPr>
              <a:t>길드</a:t>
            </a:r>
            <a:endParaRPr lang="ko-KR" altLang="en-US" sz="1000" b="1" dirty="0">
              <a:ln w="3175"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98" name="모서리가 둥근 직사각형 97"/>
          <p:cNvSpPr/>
          <p:nvPr/>
        </p:nvSpPr>
        <p:spPr>
          <a:xfrm>
            <a:off x="1073198" y="3369657"/>
            <a:ext cx="687610" cy="294275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000" b="1" dirty="0" smtClean="0">
                <a:ln w="3175">
                  <a:solidFill>
                    <a:sysClr val="windowText" lastClr="000000"/>
                  </a:solidFill>
                </a:ln>
              </a:rPr>
              <a:t>레벨</a:t>
            </a:r>
            <a:endParaRPr lang="ko-KR" altLang="en-US" sz="1000" b="1" dirty="0">
              <a:ln w="3175"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99" name="모서리가 둥근 직사각형 98"/>
          <p:cNvSpPr/>
          <p:nvPr/>
        </p:nvSpPr>
        <p:spPr>
          <a:xfrm>
            <a:off x="1073198" y="3554625"/>
            <a:ext cx="687610" cy="294275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000" b="1" dirty="0" smtClean="0">
                <a:ln w="3175">
                  <a:solidFill>
                    <a:sysClr val="windowText" lastClr="000000"/>
                  </a:solidFill>
                </a:ln>
              </a:rPr>
              <a:t>캐릭터</a:t>
            </a:r>
            <a:endParaRPr lang="ko-KR" altLang="en-US" sz="1000" b="1" dirty="0">
              <a:ln w="3175"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100" name="모서리가 둥근 직사각형 99"/>
          <p:cNvSpPr/>
          <p:nvPr/>
        </p:nvSpPr>
        <p:spPr>
          <a:xfrm>
            <a:off x="1073198" y="3748060"/>
            <a:ext cx="687610" cy="294275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000" b="1" dirty="0" smtClean="0">
                <a:ln w="3175">
                  <a:solidFill>
                    <a:sysClr val="windowText" lastClr="000000"/>
                  </a:solidFill>
                </a:ln>
              </a:rPr>
              <a:t>길드</a:t>
            </a:r>
            <a:endParaRPr lang="ko-KR" altLang="en-US" sz="1000" b="1" dirty="0">
              <a:ln w="3175"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101" name="모서리가 둥근 직사각형 100"/>
          <p:cNvSpPr/>
          <p:nvPr/>
        </p:nvSpPr>
        <p:spPr>
          <a:xfrm>
            <a:off x="1073198" y="4034844"/>
            <a:ext cx="687610" cy="294275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000" b="1" dirty="0" smtClean="0">
                <a:ln w="3175">
                  <a:solidFill>
                    <a:sysClr val="windowText" lastClr="000000"/>
                  </a:solidFill>
                </a:ln>
              </a:rPr>
              <a:t>레벨</a:t>
            </a:r>
            <a:endParaRPr lang="ko-KR" altLang="en-US" sz="1000" b="1" dirty="0">
              <a:ln w="3175"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102" name="모서리가 둥근 직사각형 101"/>
          <p:cNvSpPr/>
          <p:nvPr/>
        </p:nvSpPr>
        <p:spPr>
          <a:xfrm>
            <a:off x="1073198" y="4219812"/>
            <a:ext cx="687610" cy="294275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000" b="1" dirty="0" smtClean="0">
                <a:ln w="3175">
                  <a:solidFill>
                    <a:sysClr val="windowText" lastClr="000000"/>
                  </a:solidFill>
                </a:ln>
              </a:rPr>
              <a:t>캐릭터</a:t>
            </a:r>
            <a:endParaRPr lang="ko-KR" altLang="en-US" sz="1000" b="1" dirty="0">
              <a:ln w="3175"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103" name="모서리가 둥근 직사각형 102"/>
          <p:cNvSpPr/>
          <p:nvPr/>
        </p:nvSpPr>
        <p:spPr>
          <a:xfrm>
            <a:off x="1073198" y="4413247"/>
            <a:ext cx="687610" cy="294275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000" b="1" dirty="0" smtClean="0">
                <a:ln w="3175">
                  <a:solidFill>
                    <a:sysClr val="windowText" lastClr="000000"/>
                  </a:solidFill>
                </a:ln>
              </a:rPr>
              <a:t>길드</a:t>
            </a:r>
            <a:endParaRPr lang="ko-KR" altLang="en-US" sz="1000" b="1" dirty="0">
              <a:ln w="3175"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104" name="모서리가 둥근 직사각형 103"/>
          <p:cNvSpPr/>
          <p:nvPr/>
        </p:nvSpPr>
        <p:spPr>
          <a:xfrm>
            <a:off x="1680220" y="4028512"/>
            <a:ext cx="1631305" cy="300608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1000" b="1" dirty="0" smtClean="0">
                <a:ln w="3175">
                  <a:solidFill>
                    <a:sysClr val="windowText" lastClr="000000"/>
                  </a:solidFill>
                </a:ln>
              </a:rPr>
              <a:t>48</a:t>
            </a:r>
            <a:endParaRPr lang="ko-KR" altLang="en-US" sz="1000" b="1" dirty="0">
              <a:ln w="3175"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105" name="모서리가 둥근 직사각형 104"/>
          <p:cNvSpPr/>
          <p:nvPr/>
        </p:nvSpPr>
        <p:spPr>
          <a:xfrm>
            <a:off x="1680220" y="4213480"/>
            <a:ext cx="1631305" cy="300608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000" b="1" dirty="0" err="1" smtClean="0">
                <a:ln w="3175">
                  <a:solidFill>
                    <a:sysClr val="windowText" lastClr="000000"/>
                  </a:solidFill>
                </a:ln>
              </a:rPr>
              <a:t>진실의트루</a:t>
            </a:r>
            <a:r>
              <a:rPr lang="ko-KR" altLang="en-US" sz="1000" b="1" dirty="0" err="1">
                <a:ln w="3175">
                  <a:solidFill>
                    <a:sysClr val="windowText" lastClr="000000"/>
                  </a:solidFill>
                </a:ln>
              </a:rPr>
              <a:t>스</a:t>
            </a:r>
            <a:endParaRPr lang="ko-KR" altLang="en-US" sz="1000" b="1" dirty="0">
              <a:ln w="3175"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107" name="모서리가 둥근 직사각형 106"/>
          <p:cNvSpPr/>
          <p:nvPr/>
        </p:nvSpPr>
        <p:spPr>
          <a:xfrm>
            <a:off x="1680220" y="3355603"/>
            <a:ext cx="1631305" cy="300608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1000" b="1" dirty="0" smtClean="0">
                <a:ln w="3175">
                  <a:solidFill>
                    <a:sysClr val="windowText" lastClr="000000"/>
                  </a:solidFill>
                </a:ln>
              </a:rPr>
              <a:t>49</a:t>
            </a:r>
            <a:endParaRPr lang="ko-KR" altLang="en-US" sz="1000" b="1" dirty="0">
              <a:ln w="3175"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108" name="모서리가 둥근 직사각형 107"/>
          <p:cNvSpPr/>
          <p:nvPr/>
        </p:nvSpPr>
        <p:spPr>
          <a:xfrm>
            <a:off x="1680220" y="3540571"/>
            <a:ext cx="1631305" cy="300608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000" b="1" dirty="0" err="1" smtClean="0">
                <a:ln w="3175">
                  <a:solidFill>
                    <a:sysClr val="windowText" lastClr="000000"/>
                  </a:solidFill>
                </a:ln>
              </a:rPr>
              <a:t>파스타와함께라면</a:t>
            </a:r>
            <a:endParaRPr lang="ko-KR" altLang="en-US" sz="1000" b="1" dirty="0">
              <a:ln w="3175"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109" name="모서리가 둥근 직사각형 108"/>
          <p:cNvSpPr/>
          <p:nvPr/>
        </p:nvSpPr>
        <p:spPr>
          <a:xfrm>
            <a:off x="1680220" y="3734006"/>
            <a:ext cx="1631305" cy="300608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1000" b="1" dirty="0" smtClean="0">
                <a:ln w="3175">
                  <a:solidFill>
                    <a:sysClr val="windowText" lastClr="000000"/>
                  </a:solidFill>
                </a:ln>
              </a:rPr>
              <a:t>&lt;</a:t>
            </a:r>
            <a:r>
              <a:rPr lang="ko-KR" altLang="en-US" sz="1000" b="1" dirty="0" err="1" smtClean="0">
                <a:ln w="3175">
                  <a:solidFill>
                    <a:sysClr val="windowText" lastClr="000000"/>
                  </a:solidFill>
                </a:ln>
              </a:rPr>
              <a:t>다키스트</a:t>
            </a:r>
            <a:r>
              <a:rPr lang="ko-KR" altLang="en-US" sz="1000" b="1" dirty="0" smtClean="0">
                <a:ln w="3175">
                  <a:solidFill>
                    <a:sysClr val="windowText" lastClr="000000"/>
                  </a:solidFill>
                </a:ln>
              </a:rPr>
              <a:t> </a:t>
            </a:r>
            <a:r>
              <a:rPr lang="ko-KR" altLang="en-US" sz="1000" b="1" dirty="0" err="1" smtClean="0">
                <a:ln w="3175">
                  <a:solidFill>
                    <a:sysClr val="windowText" lastClr="000000"/>
                  </a:solidFill>
                </a:ln>
              </a:rPr>
              <a:t>던전</a:t>
            </a:r>
            <a:r>
              <a:rPr lang="en-US" altLang="ko-KR" sz="1000" b="1" dirty="0" smtClean="0">
                <a:ln w="3175">
                  <a:solidFill>
                    <a:sysClr val="windowText" lastClr="000000"/>
                  </a:solidFill>
                </a:ln>
              </a:rPr>
              <a:t>&gt;</a:t>
            </a:r>
            <a:endParaRPr lang="ko-KR" altLang="en-US" sz="1000" b="1" dirty="0">
              <a:ln w="3175"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110" name="모서리가 둥근 직사각형 109"/>
          <p:cNvSpPr/>
          <p:nvPr/>
        </p:nvSpPr>
        <p:spPr>
          <a:xfrm>
            <a:off x="1680220" y="2702456"/>
            <a:ext cx="1631305" cy="300608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1000" b="1" dirty="0" smtClean="0">
                <a:ln w="3175">
                  <a:solidFill>
                    <a:sysClr val="windowText" lastClr="000000"/>
                  </a:solidFill>
                </a:ln>
              </a:rPr>
              <a:t>50</a:t>
            </a:r>
            <a:endParaRPr lang="ko-KR" altLang="en-US" sz="1000" b="1" dirty="0">
              <a:ln w="3175"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111" name="모서리가 둥근 직사각형 110"/>
          <p:cNvSpPr/>
          <p:nvPr/>
        </p:nvSpPr>
        <p:spPr>
          <a:xfrm>
            <a:off x="1680220" y="2887424"/>
            <a:ext cx="1631305" cy="300608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000" b="1" dirty="0" err="1" smtClean="0">
                <a:ln w="3175">
                  <a:solidFill>
                    <a:sysClr val="windowText" lastClr="000000"/>
                  </a:solidFill>
                </a:ln>
              </a:rPr>
              <a:t>아머킹은아머아머해</a:t>
            </a:r>
            <a:endParaRPr lang="ko-KR" altLang="en-US" sz="1000" b="1" dirty="0">
              <a:ln w="3175"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112" name="모서리가 둥근 직사각형 111"/>
          <p:cNvSpPr/>
          <p:nvPr/>
        </p:nvSpPr>
        <p:spPr>
          <a:xfrm>
            <a:off x="1680220" y="3080859"/>
            <a:ext cx="1631305" cy="300608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1000" b="1" dirty="0" smtClean="0">
                <a:ln w="3175">
                  <a:solidFill>
                    <a:sysClr val="windowText" lastClr="000000"/>
                  </a:solidFill>
                </a:ln>
              </a:rPr>
              <a:t>&lt;</a:t>
            </a:r>
            <a:r>
              <a:rPr lang="ko-KR" altLang="en-US" sz="1000" b="1" dirty="0" smtClean="0">
                <a:ln w="3175">
                  <a:solidFill>
                    <a:sysClr val="windowText" lastClr="000000"/>
                  </a:solidFill>
                </a:ln>
              </a:rPr>
              <a:t>기도하는 </a:t>
            </a:r>
            <a:r>
              <a:rPr lang="ko-KR" altLang="en-US" sz="1000" b="1" dirty="0" err="1" smtClean="0">
                <a:ln w="3175">
                  <a:solidFill>
                    <a:sysClr val="windowText" lastClr="000000"/>
                  </a:solidFill>
                </a:ln>
              </a:rPr>
              <a:t>프레이</a:t>
            </a:r>
            <a:r>
              <a:rPr lang="en-US" altLang="ko-KR" sz="1000" b="1" dirty="0" smtClean="0">
                <a:ln w="3175">
                  <a:solidFill>
                    <a:sysClr val="windowText" lastClr="000000"/>
                  </a:solidFill>
                </a:ln>
              </a:rPr>
              <a:t>&gt;</a:t>
            </a:r>
            <a:endParaRPr lang="ko-KR" altLang="en-US" sz="1000" b="1" dirty="0">
              <a:ln w="3175"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55" name="모서리가 둥근 직사각형 54"/>
          <p:cNvSpPr/>
          <p:nvPr/>
        </p:nvSpPr>
        <p:spPr>
          <a:xfrm>
            <a:off x="3474736" y="2887424"/>
            <a:ext cx="945416" cy="286216"/>
          </a:xfrm>
          <a:prstGeom prst="roundRect">
            <a:avLst>
              <a:gd name="adj" fmla="val 3854"/>
            </a:avLst>
          </a:prstGeom>
          <a:solidFill>
            <a:schemeClr val="bg1">
              <a:lumMod val="50000"/>
              <a:alpha val="70000"/>
            </a:schemeClr>
          </a:solidFill>
          <a:ln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 smtClean="0"/>
              <a:t>4,502</a:t>
            </a:r>
            <a:endParaRPr lang="ko-KR" altLang="en-US" sz="1200" dirty="0"/>
          </a:p>
        </p:txBody>
      </p:sp>
      <p:pic>
        <p:nvPicPr>
          <p:cNvPr id="56" name="Picture 2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140968" y="2885475"/>
            <a:ext cx="318286" cy="3119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7" name="모서리가 둥근 직사각형 56"/>
          <p:cNvSpPr/>
          <p:nvPr/>
        </p:nvSpPr>
        <p:spPr>
          <a:xfrm>
            <a:off x="3474736" y="3558118"/>
            <a:ext cx="945416" cy="286216"/>
          </a:xfrm>
          <a:prstGeom prst="roundRect">
            <a:avLst>
              <a:gd name="adj" fmla="val 3854"/>
            </a:avLst>
          </a:prstGeom>
          <a:solidFill>
            <a:schemeClr val="bg1">
              <a:lumMod val="50000"/>
              <a:alpha val="70000"/>
            </a:schemeClr>
          </a:solidFill>
          <a:ln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 smtClean="0"/>
              <a:t>3,946</a:t>
            </a:r>
            <a:endParaRPr lang="ko-KR" altLang="en-US" sz="1200" dirty="0"/>
          </a:p>
        </p:txBody>
      </p:sp>
      <p:pic>
        <p:nvPicPr>
          <p:cNvPr id="58" name="Picture 2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140968" y="3556169"/>
            <a:ext cx="318286" cy="3119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9" name="모서리가 둥근 직사각형 58"/>
          <p:cNvSpPr/>
          <p:nvPr/>
        </p:nvSpPr>
        <p:spPr>
          <a:xfrm>
            <a:off x="3474736" y="4236576"/>
            <a:ext cx="945416" cy="286216"/>
          </a:xfrm>
          <a:prstGeom prst="roundRect">
            <a:avLst>
              <a:gd name="adj" fmla="val 3854"/>
            </a:avLst>
          </a:prstGeom>
          <a:solidFill>
            <a:schemeClr val="bg1">
              <a:lumMod val="50000"/>
              <a:alpha val="70000"/>
            </a:schemeClr>
          </a:solidFill>
          <a:ln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 smtClean="0"/>
              <a:t>2,185</a:t>
            </a:r>
            <a:endParaRPr lang="ko-KR" altLang="en-US" sz="1200" dirty="0"/>
          </a:p>
        </p:txBody>
      </p:sp>
      <p:pic>
        <p:nvPicPr>
          <p:cNvPr id="60" name="Picture 2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140968" y="4234627"/>
            <a:ext cx="318286" cy="3119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6" name="모서리가 둥근 직사각형 85"/>
          <p:cNvSpPr/>
          <p:nvPr/>
        </p:nvSpPr>
        <p:spPr>
          <a:xfrm>
            <a:off x="5875059" y="2832544"/>
            <a:ext cx="434261" cy="385232"/>
          </a:xfrm>
          <a:prstGeom prst="roundRect">
            <a:avLst/>
          </a:prstGeom>
          <a:solidFill>
            <a:schemeClr val="accent2"/>
          </a:solidFill>
          <a:ln>
            <a:solidFill>
              <a:srgbClr val="F7923F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dirty="0" smtClean="0"/>
              <a:t>삭제</a:t>
            </a:r>
            <a:endParaRPr lang="ko-KR" altLang="en-US" sz="1000" dirty="0"/>
          </a:p>
        </p:txBody>
      </p:sp>
      <p:sp>
        <p:nvSpPr>
          <p:cNvPr id="106" name="모서리가 둥근 직사각형 105"/>
          <p:cNvSpPr/>
          <p:nvPr/>
        </p:nvSpPr>
        <p:spPr>
          <a:xfrm>
            <a:off x="5875059" y="3516794"/>
            <a:ext cx="434261" cy="385232"/>
          </a:xfrm>
          <a:prstGeom prst="roundRect">
            <a:avLst/>
          </a:prstGeom>
          <a:solidFill>
            <a:schemeClr val="accent2"/>
          </a:solidFill>
          <a:ln>
            <a:solidFill>
              <a:srgbClr val="F7923F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dirty="0" smtClean="0"/>
              <a:t>삭제</a:t>
            </a:r>
            <a:endParaRPr lang="ko-KR" altLang="en-US" sz="1000" dirty="0"/>
          </a:p>
        </p:txBody>
      </p:sp>
      <p:grpSp>
        <p:nvGrpSpPr>
          <p:cNvPr id="69" name="그룹 68"/>
          <p:cNvGrpSpPr/>
          <p:nvPr/>
        </p:nvGrpSpPr>
        <p:grpSpPr>
          <a:xfrm>
            <a:off x="5813350" y="4187068"/>
            <a:ext cx="569320" cy="385232"/>
            <a:chOff x="5813350" y="4187068"/>
            <a:chExt cx="569320" cy="385232"/>
          </a:xfrm>
        </p:grpSpPr>
        <p:sp>
          <p:nvSpPr>
            <p:cNvPr id="70" name="모서리가 둥근 직사각형 69"/>
            <p:cNvSpPr/>
            <p:nvPr/>
          </p:nvSpPr>
          <p:spPr>
            <a:xfrm>
              <a:off x="5875059" y="4187068"/>
              <a:ext cx="434261" cy="385232"/>
            </a:xfrm>
            <a:prstGeom prst="roundRect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rgbClr val="F7923F"/>
              </a:solidFill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000" dirty="0"/>
            </a:p>
          </p:txBody>
        </p:sp>
        <p:sp>
          <p:nvSpPr>
            <p:cNvPr id="77" name="모서리가 둥근 직사각형 76"/>
            <p:cNvSpPr/>
            <p:nvPr/>
          </p:nvSpPr>
          <p:spPr>
            <a:xfrm>
              <a:off x="5813350" y="4219812"/>
              <a:ext cx="569320" cy="326735"/>
            </a:xfrm>
            <a:prstGeom prst="roundRect">
              <a:avLst>
                <a:gd name="adj" fmla="val 1151"/>
              </a:avLst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000" dirty="0" smtClean="0">
                  <a:ln w="3175">
                    <a:solidFill>
                      <a:schemeClr val="bg1"/>
                    </a:solidFill>
                  </a:ln>
                  <a:solidFill>
                    <a:schemeClr val="bg1"/>
                  </a:solidFill>
                </a:rPr>
                <a:t>24:32</a:t>
              </a:r>
              <a:endParaRPr lang="ko-KR" altLang="en-US" sz="1000" dirty="0">
                <a:ln w="3175">
                  <a:solidFill>
                    <a:schemeClr val="bg1"/>
                  </a:solidFill>
                </a:ln>
                <a:solidFill>
                  <a:schemeClr val="bg1"/>
                </a:solidFill>
              </a:endParaRPr>
            </a:p>
          </p:txBody>
        </p:sp>
      </p:grpSp>
      <p:pic>
        <p:nvPicPr>
          <p:cNvPr id="61" name="Picture 2" descr="https://cdn0.iconfinder.com/data/icons/modern-life/512/handshake-512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3136" y="2832544"/>
            <a:ext cx="422176" cy="422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2" name="Picture 2" descr="https://cdn0.iconfinder.com/data/icons/modern-life/512/handshake-512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3136" y="4172091"/>
            <a:ext cx="422176" cy="422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85040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altLang="ko-KR" smtClean="0"/>
              <a:t>- </a:t>
            </a:r>
            <a:fld id="{7E1A555B-76B7-46FE-AF91-10880C785833}" type="slidenum">
              <a:rPr lang="ko-KR" altLang="en-US" smtClean="0"/>
              <a:pPr/>
              <a:t>15</a:t>
            </a:fld>
            <a:r>
              <a:rPr lang="ko-KR" altLang="en-US" smtClean="0"/>
              <a:t> </a:t>
            </a:r>
            <a:r>
              <a:rPr lang="en-US" altLang="ko-KR" smtClean="0"/>
              <a:t>-</a:t>
            </a:r>
            <a:endParaRPr lang="ko-KR" altLang="en-US" dirty="0"/>
          </a:p>
        </p:txBody>
      </p:sp>
      <p:sp>
        <p:nvSpPr>
          <p:cNvPr id="3" name="직사각형 2"/>
          <p:cNvSpPr/>
          <p:nvPr/>
        </p:nvSpPr>
        <p:spPr>
          <a:xfrm>
            <a:off x="116632" y="1475656"/>
            <a:ext cx="6624736" cy="72728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685800" lvl="1" indent="-228600">
              <a:lnSpc>
                <a:spcPct val="150000"/>
              </a:lnSpc>
              <a:buFont typeface="+mj-lt"/>
              <a:buAutoNum type="arabicParenR" startAt="3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삭제 버튼을 터치할 시 팝업으로 해당 내용을 알려줍니다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.</a:t>
            </a:r>
          </a:p>
          <a:p>
            <a:pPr marL="685800" lvl="1" indent="-228600">
              <a:lnSpc>
                <a:spcPct val="150000"/>
              </a:lnSpc>
              <a:buFont typeface="+mj-lt"/>
              <a:buAutoNum type="arabicParenR" startAt="3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 startAt="3"/>
            </a:pP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 startAt="3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 startAt="3"/>
            </a:pP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 startAt="3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 startAt="3"/>
            </a:pP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 startAt="3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 startAt="3"/>
            </a:pP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 startAt="3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 startAt="3"/>
            </a:pP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 startAt="3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삭제를 하면 해당 친구는 다시 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[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신청 대기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] </a:t>
            </a:r>
            <a:r>
              <a:rPr lang="ko-KR" altLang="en-US" sz="1000" dirty="0" err="1" smtClean="0">
                <a:solidFill>
                  <a:sysClr val="windowText" lastClr="000000"/>
                </a:solidFill>
              </a:rPr>
              <a:t>란으로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 이동 합니다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.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116632" y="971600"/>
            <a:ext cx="6624736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ko-KR" altLang="en-US" sz="1400" b="1" dirty="0" smtClean="0">
                <a:solidFill>
                  <a:sysClr val="windowText" lastClr="000000"/>
                </a:solidFill>
              </a:rPr>
              <a:t>친구 시스템 사용 방법</a:t>
            </a:r>
            <a:endParaRPr lang="ko-KR" altLang="en-US" sz="1400" b="1" dirty="0">
              <a:solidFill>
                <a:sysClr val="windowText" lastClr="000000"/>
              </a:solidFill>
            </a:endParaRPr>
          </a:p>
        </p:txBody>
      </p:sp>
      <p:sp>
        <p:nvSpPr>
          <p:cNvPr id="71" name="모서리가 둥근 직사각형 70"/>
          <p:cNvSpPr/>
          <p:nvPr/>
        </p:nvSpPr>
        <p:spPr>
          <a:xfrm>
            <a:off x="1799014" y="1821057"/>
            <a:ext cx="3299486" cy="1886848"/>
          </a:xfrm>
          <a:prstGeom prst="roundRect">
            <a:avLst>
              <a:gd name="adj" fmla="val 4961"/>
            </a:avLst>
          </a:prstGeom>
          <a:solidFill>
            <a:schemeClr val="bg1">
              <a:lumMod val="50000"/>
            </a:schemeClr>
          </a:solidFill>
          <a:ln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72" name="모서리가 둥근 직사각형 71"/>
          <p:cNvSpPr/>
          <p:nvPr/>
        </p:nvSpPr>
        <p:spPr>
          <a:xfrm>
            <a:off x="1799014" y="1821057"/>
            <a:ext cx="3294436" cy="1454800"/>
          </a:xfrm>
          <a:prstGeom prst="roundRect">
            <a:avLst>
              <a:gd name="adj" fmla="val 3882"/>
            </a:avLst>
          </a:prstGeom>
          <a:solidFill>
            <a:schemeClr val="bg1">
              <a:lumMod val="50000"/>
              <a:alpha val="70000"/>
            </a:schemeClr>
          </a:solidFill>
          <a:ln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1200" dirty="0" smtClean="0"/>
          </a:p>
          <a:p>
            <a:pPr algn="ctr"/>
            <a:endParaRPr lang="en-US" altLang="ko-KR" sz="1200" dirty="0"/>
          </a:p>
          <a:p>
            <a:pPr algn="ctr"/>
            <a:endParaRPr lang="en-US" altLang="ko-KR" sz="1200" dirty="0" smtClean="0"/>
          </a:p>
          <a:p>
            <a:pPr algn="ctr"/>
            <a:endParaRPr lang="en-US" altLang="ko-KR" sz="1200" dirty="0"/>
          </a:p>
          <a:p>
            <a:pPr algn="ctr"/>
            <a:endParaRPr lang="en-US" altLang="ko-KR" sz="1200" dirty="0" smtClean="0"/>
          </a:p>
          <a:p>
            <a:pPr algn="ctr"/>
            <a:r>
              <a:rPr lang="ko-KR" altLang="en-US" sz="1200" dirty="0" smtClean="0"/>
              <a:t>친구의 활약은 큰 도움이 될 수 있습니다</a:t>
            </a:r>
            <a:r>
              <a:rPr lang="en-US" altLang="ko-KR" sz="1200" dirty="0" smtClean="0"/>
              <a:t>.</a:t>
            </a:r>
          </a:p>
          <a:p>
            <a:pPr algn="ctr"/>
            <a:r>
              <a:rPr lang="ko-KR" altLang="en-US" sz="1200" dirty="0" smtClean="0"/>
              <a:t>정말로 삭제하시겠습니까</a:t>
            </a:r>
            <a:r>
              <a:rPr lang="en-US" altLang="ko-KR" sz="1200" dirty="0" smtClean="0"/>
              <a:t>?</a:t>
            </a:r>
            <a:endParaRPr lang="en-US" altLang="ko-KR" sz="1200" dirty="0" smtClean="0"/>
          </a:p>
        </p:txBody>
      </p:sp>
      <p:sp>
        <p:nvSpPr>
          <p:cNvPr id="73" name="모서리가 둥근 직사각형 72"/>
          <p:cNvSpPr/>
          <p:nvPr/>
        </p:nvSpPr>
        <p:spPr>
          <a:xfrm>
            <a:off x="2239078" y="3353465"/>
            <a:ext cx="1190066" cy="276994"/>
          </a:xfrm>
          <a:prstGeom prst="roundRect">
            <a:avLst/>
          </a:prstGeom>
          <a:solidFill>
            <a:schemeClr val="accent2"/>
          </a:solidFill>
          <a:ln>
            <a:solidFill>
              <a:srgbClr val="F7923F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50" dirty="0" smtClean="0"/>
              <a:t>삭제</a:t>
            </a:r>
            <a:endParaRPr lang="ko-KR" altLang="en-US" sz="1050" dirty="0"/>
          </a:p>
        </p:txBody>
      </p:sp>
      <p:sp>
        <p:nvSpPr>
          <p:cNvPr id="74" name="모서리가 둥근 직사각형 73"/>
          <p:cNvSpPr/>
          <p:nvPr/>
        </p:nvSpPr>
        <p:spPr>
          <a:xfrm>
            <a:off x="3674984" y="3353465"/>
            <a:ext cx="1190066" cy="276994"/>
          </a:xfrm>
          <a:prstGeom prst="roundRect">
            <a:avLst/>
          </a:prstGeom>
          <a:solidFill>
            <a:schemeClr val="accent2"/>
          </a:solidFill>
          <a:ln>
            <a:solidFill>
              <a:srgbClr val="F7923F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50" dirty="0" smtClean="0"/>
              <a:t>취소</a:t>
            </a:r>
            <a:endParaRPr lang="ko-KR" altLang="en-US" sz="1050" dirty="0"/>
          </a:p>
        </p:txBody>
      </p:sp>
      <p:pic>
        <p:nvPicPr>
          <p:cNvPr id="87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133400" y="2107949"/>
            <a:ext cx="564795" cy="5647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8" name="모서리가 둥근 직사각형 87"/>
          <p:cNvSpPr/>
          <p:nvPr/>
        </p:nvSpPr>
        <p:spPr>
          <a:xfrm>
            <a:off x="2698195" y="2058240"/>
            <a:ext cx="687610" cy="294275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000" b="1" dirty="0" smtClean="0">
                <a:ln w="3175">
                  <a:solidFill>
                    <a:sysClr val="windowText" lastClr="000000"/>
                  </a:solidFill>
                </a:ln>
              </a:rPr>
              <a:t>레벨</a:t>
            </a:r>
            <a:endParaRPr lang="ko-KR" altLang="en-US" sz="1000" b="1" dirty="0">
              <a:ln w="3175"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89" name="모서리가 둥근 직사각형 88"/>
          <p:cNvSpPr/>
          <p:nvPr/>
        </p:nvSpPr>
        <p:spPr>
          <a:xfrm>
            <a:off x="2698195" y="2243208"/>
            <a:ext cx="687610" cy="294275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000" b="1" dirty="0" smtClean="0">
                <a:ln w="3175">
                  <a:solidFill>
                    <a:sysClr val="windowText" lastClr="000000"/>
                  </a:solidFill>
                </a:ln>
              </a:rPr>
              <a:t>캐릭</a:t>
            </a:r>
            <a:r>
              <a:rPr lang="ko-KR" altLang="en-US" sz="1000" b="1" dirty="0">
                <a:ln w="3175">
                  <a:solidFill>
                    <a:sysClr val="windowText" lastClr="000000"/>
                  </a:solidFill>
                </a:ln>
              </a:rPr>
              <a:t>터</a:t>
            </a:r>
          </a:p>
        </p:txBody>
      </p:sp>
      <p:sp>
        <p:nvSpPr>
          <p:cNvPr id="90" name="모서리가 둥근 직사각형 89"/>
          <p:cNvSpPr/>
          <p:nvPr/>
        </p:nvSpPr>
        <p:spPr>
          <a:xfrm>
            <a:off x="2698195" y="2436643"/>
            <a:ext cx="687610" cy="294275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000" b="1" dirty="0" smtClean="0">
                <a:ln w="3175">
                  <a:solidFill>
                    <a:sysClr val="windowText" lastClr="000000"/>
                  </a:solidFill>
                </a:ln>
              </a:rPr>
              <a:t>길드</a:t>
            </a:r>
            <a:endParaRPr lang="ko-KR" altLang="en-US" sz="1000" b="1" dirty="0">
              <a:ln w="3175"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91" name="모서리가 둥근 직사각형 90"/>
          <p:cNvSpPr/>
          <p:nvPr/>
        </p:nvSpPr>
        <p:spPr>
          <a:xfrm>
            <a:off x="3305217" y="2051720"/>
            <a:ext cx="1631305" cy="300608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1000" b="1" dirty="0" smtClean="0">
                <a:ln w="3175">
                  <a:solidFill>
                    <a:sysClr val="windowText" lastClr="000000"/>
                  </a:solidFill>
                </a:ln>
              </a:rPr>
              <a:t>50</a:t>
            </a:r>
            <a:endParaRPr lang="ko-KR" altLang="en-US" sz="1000" b="1" dirty="0">
              <a:ln w="3175"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92" name="모서리가 둥근 직사각형 91"/>
          <p:cNvSpPr/>
          <p:nvPr/>
        </p:nvSpPr>
        <p:spPr>
          <a:xfrm>
            <a:off x="3305217" y="2236688"/>
            <a:ext cx="1631305" cy="300608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000" b="1" dirty="0" err="1" smtClean="0">
                <a:ln w="3175">
                  <a:solidFill>
                    <a:sysClr val="windowText" lastClr="000000"/>
                  </a:solidFill>
                </a:ln>
              </a:rPr>
              <a:t>아머킹은아머아머해</a:t>
            </a:r>
            <a:endParaRPr lang="ko-KR" altLang="en-US" sz="1000" b="1" dirty="0">
              <a:ln w="3175"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93" name="모서리가 둥근 직사각형 92"/>
          <p:cNvSpPr/>
          <p:nvPr/>
        </p:nvSpPr>
        <p:spPr>
          <a:xfrm>
            <a:off x="3305217" y="2430123"/>
            <a:ext cx="1631305" cy="300608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1000" b="1" dirty="0" smtClean="0">
                <a:ln w="3175">
                  <a:solidFill>
                    <a:sysClr val="windowText" lastClr="000000"/>
                  </a:solidFill>
                </a:ln>
              </a:rPr>
              <a:t>&lt;</a:t>
            </a:r>
            <a:r>
              <a:rPr lang="ko-KR" altLang="en-US" sz="1000" b="1" dirty="0" smtClean="0">
                <a:ln w="3175">
                  <a:solidFill>
                    <a:sysClr val="windowText" lastClr="000000"/>
                  </a:solidFill>
                </a:ln>
              </a:rPr>
              <a:t>기도하는 </a:t>
            </a:r>
            <a:r>
              <a:rPr lang="ko-KR" altLang="en-US" sz="1000" b="1" dirty="0" err="1" smtClean="0">
                <a:ln w="3175">
                  <a:solidFill>
                    <a:sysClr val="windowText" lastClr="000000"/>
                  </a:solidFill>
                </a:ln>
              </a:rPr>
              <a:t>프레이</a:t>
            </a:r>
            <a:r>
              <a:rPr lang="en-US" altLang="ko-KR" sz="1000" b="1" dirty="0" smtClean="0">
                <a:ln w="3175">
                  <a:solidFill>
                    <a:sysClr val="windowText" lastClr="000000"/>
                  </a:solidFill>
                </a:ln>
              </a:rPr>
              <a:t>&gt;</a:t>
            </a:r>
            <a:endParaRPr lang="ko-KR" altLang="en-US" sz="1000" b="1" dirty="0">
              <a:ln w="3175">
                <a:solidFill>
                  <a:sysClr val="windowText" lastClr="000000"/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1541364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altLang="ko-KR" smtClean="0"/>
              <a:t>- </a:t>
            </a:r>
            <a:fld id="{7E1A555B-76B7-46FE-AF91-10880C785833}" type="slidenum">
              <a:rPr lang="ko-KR" altLang="en-US" smtClean="0"/>
              <a:pPr/>
              <a:t>16</a:t>
            </a:fld>
            <a:r>
              <a:rPr lang="ko-KR" altLang="en-US" smtClean="0"/>
              <a:t> </a:t>
            </a:r>
            <a:r>
              <a:rPr lang="en-US" altLang="ko-KR" smtClean="0"/>
              <a:t>-</a:t>
            </a:r>
            <a:endParaRPr lang="ko-KR" altLang="en-US" dirty="0"/>
          </a:p>
        </p:txBody>
      </p:sp>
      <p:sp>
        <p:nvSpPr>
          <p:cNvPr id="3" name="직사각형 2"/>
          <p:cNvSpPr/>
          <p:nvPr/>
        </p:nvSpPr>
        <p:spPr>
          <a:xfrm>
            <a:off x="116632" y="1475656"/>
            <a:ext cx="6624736" cy="72728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28600" indent="-228600">
              <a:lnSpc>
                <a:spcPct val="150000"/>
              </a:lnSpc>
              <a:buFont typeface="+mj-lt"/>
              <a:buAutoNum type="arabicPeriod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친구 목록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/>
            </a:pP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/>
            </a:pP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/>
            </a:pP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/>
            </a:pP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/>
            </a:pP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/>
            </a:pP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/>
            </a:pP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/>
            </a:pP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친구 메인 메뉴 탭 입니다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.</a:t>
            </a:r>
          </a:p>
          <a:p>
            <a:pPr marL="685800" lvl="1" indent="-228600">
              <a:lnSpc>
                <a:spcPct val="150000"/>
              </a:lnSpc>
              <a:buFont typeface="+mj-lt"/>
              <a:buAutoNum type="arabicParenR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친구 정보 입니다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.</a:t>
            </a:r>
          </a:p>
          <a:p>
            <a:pPr marL="1143000" lvl="2" indent="-228600">
              <a:lnSpc>
                <a:spcPct val="150000"/>
              </a:lnSpc>
              <a:buFont typeface="+mj-ea"/>
              <a:buAutoNum type="circleNumDbPlain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캐릭터 종류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1143000" lvl="2" indent="-228600">
              <a:lnSpc>
                <a:spcPct val="150000"/>
              </a:lnSpc>
              <a:buFont typeface="+mj-ea"/>
              <a:buAutoNum type="circleNumDbPlain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레벨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1143000" lvl="2" indent="-228600">
              <a:lnSpc>
                <a:spcPct val="150000"/>
              </a:lnSpc>
              <a:buFont typeface="+mj-ea"/>
              <a:buAutoNum type="circleNumDbPlain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이름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1143000" lvl="2" indent="-228600">
              <a:lnSpc>
                <a:spcPct val="150000"/>
              </a:lnSpc>
              <a:buFont typeface="+mj-ea"/>
              <a:buAutoNum type="circleNumDbPlain"/>
            </a:pPr>
            <a:r>
              <a:rPr lang="ko-KR" altLang="en-US" sz="1000" dirty="0" err="1" smtClean="0">
                <a:solidFill>
                  <a:sysClr val="windowText" lastClr="000000"/>
                </a:solidFill>
              </a:rPr>
              <a:t>길드명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1143000" lvl="2" indent="-228600">
              <a:lnSpc>
                <a:spcPct val="150000"/>
              </a:lnSpc>
              <a:buFont typeface="+mj-ea"/>
              <a:buAutoNum type="circleNumDbPlain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전투력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1143000" lvl="2" indent="-228600">
              <a:lnSpc>
                <a:spcPct val="150000"/>
              </a:lnSpc>
              <a:buFont typeface="+mj-ea"/>
              <a:buAutoNum type="circleNumDbPlain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접속 현황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ea"/>
              <a:buAutoNum type="arabicParenR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이번 주 누적 된 내 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FP 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입니다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.</a:t>
            </a:r>
          </a:p>
          <a:p>
            <a:pPr marL="685800" lvl="1" indent="-228600">
              <a:lnSpc>
                <a:spcPct val="150000"/>
              </a:lnSpc>
              <a:buFont typeface="+mj-ea"/>
              <a:buAutoNum type="arabicParenR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쌍방 친구라는 의미 입니다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. 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나만 친구를 연결한 경우 아무 표시도 나오지 않습니다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.</a:t>
            </a:r>
          </a:p>
          <a:p>
            <a:pPr marL="685800" lvl="1" indent="-228600">
              <a:lnSpc>
                <a:spcPct val="150000"/>
              </a:lnSpc>
              <a:buFont typeface="+mj-ea"/>
              <a:buAutoNum type="arabicParenR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친구 삭제 버튼 입니다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.</a:t>
            </a:r>
          </a:p>
          <a:p>
            <a:pPr marL="685800" lvl="1" indent="-228600">
              <a:lnSpc>
                <a:spcPct val="150000"/>
              </a:lnSpc>
              <a:buFont typeface="+mj-ea"/>
              <a:buAutoNum type="arabicParenR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재소환 대기 시간 입니다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.</a:t>
            </a:r>
          </a:p>
          <a:p>
            <a:pPr marL="685800" lvl="1" indent="-228600">
              <a:lnSpc>
                <a:spcPct val="150000"/>
              </a:lnSpc>
              <a:buFont typeface="+mj-ea"/>
              <a:buAutoNum type="arabicParenR"/>
            </a:pPr>
            <a:r>
              <a:rPr lang="en-US" altLang="ko-KR" sz="1000" dirty="0" smtClean="0">
                <a:solidFill>
                  <a:sysClr val="windowText" lastClr="000000"/>
                </a:solidFill>
              </a:rPr>
              <a:t>[ (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현재 친구 수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) / (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친구 최대 제한 수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) ] 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입니다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.</a:t>
            </a:r>
          </a:p>
        </p:txBody>
      </p:sp>
      <p:sp>
        <p:nvSpPr>
          <p:cNvPr id="4" name="직사각형 3"/>
          <p:cNvSpPr/>
          <p:nvPr/>
        </p:nvSpPr>
        <p:spPr>
          <a:xfrm>
            <a:off x="116632" y="971600"/>
            <a:ext cx="6624736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en-US" altLang="ko-KR" sz="1400" b="1" dirty="0" smtClean="0">
                <a:solidFill>
                  <a:sysClr val="windowText" lastClr="000000"/>
                </a:solidFill>
              </a:rPr>
              <a:t>UI</a:t>
            </a:r>
            <a:endParaRPr lang="ko-KR" altLang="en-US" sz="1400" b="1" dirty="0">
              <a:solidFill>
                <a:sysClr val="windowText" lastClr="000000"/>
              </a:solidFill>
            </a:endParaRPr>
          </a:p>
        </p:txBody>
      </p:sp>
      <p:pic>
        <p:nvPicPr>
          <p:cNvPr id="8" name="Picture 2" descr="C:\Users\Helpas\Pictures\Screenshot_2015-08-05-14-35-57.pn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39803" y="1835696"/>
            <a:ext cx="6382950" cy="35904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모서리가 둥근 직사각형 8"/>
          <p:cNvSpPr/>
          <p:nvPr/>
        </p:nvSpPr>
        <p:spPr>
          <a:xfrm>
            <a:off x="338715" y="2087151"/>
            <a:ext cx="6211013" cy="3132921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0" name="모서리가 둥근 직사각형 9"/>
          <p:cNvSpPr/>
          <p:nvPr/>
        </p:nvSpPr>
        <p:spPr>
          <a:xfrm>
            <a:off x="338715" y="2087152"/>
            <a:ext cx="6211013" cy="288032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200" dirty="0" smtClean="0"/>
              <a:t>친   구</a:t>
            </a:r>
            <a:endParaRPr lang="ko-KR" altLang="en-US" sz="1200" dirty="0"/>
          </a:p>
        </p:txBody>
      </p:sp>
      <p:sp>
        <p:nvSpPr>
          <p:cNvPr id="11" name="모서리가 둥근 직사각형 10"/>
          <p:cNvSpPr/>
          <p:nvPr/>
        </p:nvSpPr>
        <p:spPr>
          <a:xfrm>
            <a:off x="6238852" y="2087883"/>
            <a:ext cx="263252" cy="287301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solidFill>
              <a:srgbClr val="F7923F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2000" b="1" dirty="0"/>
              <a:t>X</a:t>
            </a:r>
            <a:endParaRPr lang="ko-KR" altLang="en-US" sz="2000" b="1" dirty="0"/>
          </a:p>
        </p:txBody>
      </p:sp>
      <p:sp>
        <p:nvSpPr>
          <p:cNvPr id="106" name="모서리가 둥근 직사각형 105"/>
          <p:cNvSpPr/>
          <p:nvPr/>
        </p:nvSpPr>
        <p:spPr>
          <a:xfrm>
            <a:off x="429049" y="2447192"/>
            <a:ext cx="927719" cy="279648"/>
          </a:xfrm>
          <a:prstGeom prst="roundRect">
            <a:avLst>
              <a:gd name="adj" fmla="val 1151"/>
            </a:avLst>
          </a:prstGeom>
          <a:solidFill>
            <a:schemeClr val="accent2"/>
          </a:solidFill>
          <a:ln>
            <a:solidFill>
              <a:srgbClr val="F7923F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50" dirty="0" smtClean="0"/>
              <a:t>친구 목록</a:t>
            </a:r>
            <a:endParaRPr lang="ko-KR" altLang="en-US" sz="1050" dirty="0"/>
          </a:p>
        </p:txBody>
      </p:sp>
      <p:sp>
        <p:nvSpPr>
          <p:cNvPr id="114" name="모서리가 둥근 직사각형 113"/>
          <p:cNvSpPr/>
          <p:nvPr/>
        </p:nvSpPr>
        <p:spPr>
          <a:xfrm>
            <a:off x="1400746" y="2447192"/>
            <a:ext cx="927719" cy="279648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>
            <a:solidFill>
              <a:srgbClr val="F7923F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50" dirty="0" smtClean="0"/>
              <a:t>친구 검색</a:t>
            </a:r>
            <a:endParaRPr lang="ko-KR" altLang="en-US" sz="1050" dirty="0"/>
          </a:p>
        </p:txBody>
      </p:sp>
      <p:sp>
        <p:nvSpPr>
          <p:cNvPr id="125" name="모서리가 둥근 직사각형 124"/>
          <p:cNvSpPr/>
          <p:nvPr/>
        </p:nvSpPr>
        <p:spPr>
          <a:xfrm>
            <a:off x="2372443" y="2447192"/>
            <a:ext cx="927719" cy="279648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>
            <a:solidFill>
              <a:srgbClr val="F7923F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50" dirty="0" smtClean="0"/>
              <a:t>신청 대기</a:t>
            </a:r>
            <a:endParaRPr lang="ko-KR" altLang="en-US" sz="1050" dirty="0"/>
          </a:p>
        </p:txBody>
      </p:sp>
      <p:sp>
        <p:nvSpPr>
          <p:cNvPr id="126" name="모서리가 둥근 직사각형 125"/>
          <p:cNvSpPr/>
          <p:nvPr/>
        </p:nvSpPr>
        <p:spPr>
          <a:xfrm>
            <a:off x="3344140" y="2447192"/>
            <a:ext cx="927719" cy="279648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>
            <a:solidFill>
              <a:srgbClr val="F7923F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50" dirty="0" smtClean="0"/>
              <a:t>친구 초대</a:t>
            </a:r>
            <a:endParaRPr lang="ko-KR" altLang="en-US" sz="1050" dirty="0"/>
          </a:p>
        </p:txBody>
      </p:sp>
      <p:sp>
        <p:nvSpPr>
          <p:cNvPr id="127" name="모서리가 둥근 직사각형 126"/>
          <p:cNvSpPr/>
          <p:nvPr/>
        </p:nvSpPr>
        <p:spPr>
          <a:xfrm>
            <a:off x="5296193" y="2391208"/>
            <a:ext cx="776495" cy="317768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100" b="1" dirty="0" smtClean="0">
                <a:ln w="3175">
                  <a:solidFill>
                    <a:sysClr val="windowText" lastClr="000000"/>
                  </a:solidFill>
                </a:ln>
              </a:rPr>
              <a:t>내 </a:t>
            </a:r>
            <a:r>
              <a:rPr lang="en-US" altLang="ko-KR" sz="1100" b="1" dirty="0" smtClean="0">
                <a:ln w="3175">
                  <a:solidFill>
                    <a:sysClr val="windowText" lastClr="000000"/>
                  </a:solidFill>
                </a:ln>
              </a:rPr>
              <a:t>FP</a:t>
            </a:r>
            <a:endParaRPr lang="ko-KR" altLang="en-US" sz="1100" b="1" dirty="0">
              <a:ln w="3175"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128" name="모서리가 둥근 직사각형 127"/>
          <p:cNvSpPr/>
          <p:nvPr/>
        </p:nvSpPr>
        <p:spPr>
          <a:xfrm>
            <a:off x="5804591" y="2403400"/>
            <a:ext cx="687610" cy="294275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dirty="0" smtClean="0">
                <a:ln w="3175">
                  <a:solidFill>
                    <a:sysClr val="windowText" lastClr="000000"/>
                  </a:solidFill>
                </a:ln>
              </a:rPr>
              <a:t>: 302</a:t>
            </a:r>
            <a:endParaRPr lang="ko-KR" altLang="en-US" sz="1100" b="1" dirty="0">
              <a:ln w="3175"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14" name="모서리가 둥근 직사각형 13"/>
          <p:cNvSpPr/>
          <p:nvPr/>
        </p:nvSpPr>
        <p:spPr>
          <a:xfrm>
            <a:off x="404665" y="2702455"/>
            <a:ext cx="6060863" cy="2409605"/>
          </a:xfrm>
          <a:prstGeom prst="roundRect">
            <a:avLst>
              <a:gd name="adj" fmla="val 1151"/>
            </a:avLst>
          </a:prstGeom>
          <a:solidFill>
            <a:schemeClr val="bg1">
              <a:lumMod val="65000"/>
            </a:schemeClr>
          </a:solidFill>
          <a:ln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dirty="0"/>
          </a:p>
        </p:txBody>
      </p:sp>
      <p:sp>
        <p:nvSpPr>
          <p:cNvPr id="26" name="모서리가 둥근 직사각형 25"/>
          <p:cNvSpPr/>
          <p:nvPr/>
        </p:nvSpPr>
        <p:spPr>
          <a:xfrm>
            <a:off x="404666" y="2702456"/>
            <a:ext cx="5965812" cy="645408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 w="3175"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dirty="0"/>
          </a:p>
        </p:txBody>
      </p:sp>
      <p:sp>
        <p:nvSpPr>
          <p:cNvPr id="79" name="모서리가 둥근 직사각형 78"/>
          <p:cNvSpPr/>
          <p:nvPr/>
        </p:nvSpPr>
        <p:spPr>
          <a:xfrm>
            <a:off x="404666" y="3379059"/>
            <a:ext cx="5965812" cy="645408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 w="3175"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dirty="0"/>
          </a:p>
        </p:txBody>
      </p:sp>
      <p:sp>
        <p:nvSpPr>
          <p:cNvPr id="80" name="모서리가 둥근 직사각형 79"/>
          <p:cNvSpPr/>
          <p:nvPr/>
        </p:nvSpPr>
        <p:spPr>
          <a:xfrm>
            <a:off x="404666" y="4044246"/>
            <a:ext cx="5965812" cy="645408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 w="3175"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dirty="0"/>
          </a:p>
        </p:txBody>
      </p:sp>
      <p:cxnSp>
        <p:nvCxnSpPr>
          <p:cNvPr id="17" name="직선 연결선 16"/>
          <p:cNvCxnSpPr/>
          <p:nvPr/>
        </p:nvCxnSpPr>
        <p:spPr>
          <a:xfrm>
            <a:off x="6423174" y="2702456"/>
            <a:ext cx="0" cy="240960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타원 17"/>
          <p:cNvSpPr/>
          <p:nvPr/>
        </p:nvSpPr>
        <p:spPr>
          <a:xfrm>
            <a:off x="6356944" y="3998600"/>
            <a:ext cx="144016" cy="14401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08403" y="2758685"/>
            <a:ext cx="564795" cy="5647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08403" y="3431557"/>
            <a:ext cx="564795" cy="5647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08403" y="4097287"/>
            <a:ext cx="564795" cy="5647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4" name="모서리가 둥근 직사각형 93"/>
          <p:cNvSpPr/>
          <p:nvPr/>
        </p:nvSpPr>
        <p:spPr>
          <a:xfrm>
            <a:off x="1088438" y="4364505"/>
            <a:ext cx="2287988" cy="294078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b="1" dirty="0">
              <a:ln w="3175"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95" name="모서리가 둥근 직사각형 94"/>
          <p:cNvSpPr/>
          <p:nvPr/>
        </p:nvSpPr>
        <p:spPr>
          <a:xfrm>
            <a:off x="1073198" y="2708976"/>
            <a:ext cx="687610" cy="294275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000" b="1" dirty="0" smtClean="0">
                <a:ln w="3175">
                  <a:solidFill>
                    <a:sysClr val="windowText" lastClr="000000"/>
                  </a:solidFill>
                </a:ln>
              </a:rPr>
              <a:t>레벨</a:t>
            </a:r>
            <a:endParaRPr lang="ko-KR" altLang="en-US" sz="1000" b="1" dirty="0">
              <a:ln w="3175"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96" name="모서리가 둥근 직사각형 95"/>
          <p:cNvSpPr/>
          <p:nvPr/>
        </p:nvSpPr>
        <p:spPr>
          <a:xfrm>
            <a:off x="1073198" y="2893944"/>
            <a:ext cx="687610" cy="294275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000" b="1" dirty="0" smtClean="0">
                <a:ln w="3175">
                  <a:solidFill>
                    <a:sysClr val="windowText" lastClr="000000"/>
                  </a:solidFill>
                </a:ln>
              </a:rPr>
              <a:t>캐릭</a:t>
            </a:r>
            <a:r>
              <a:rPr lang="ko-KR" altLang="en-US" sz="1000" b="1" dirty="0">
                <a:ln w="3175">
                  <a:solidFill>
                    <a:sysClr val="windowText" lastClr="000000"/>
                  </a:solidFill>
                </a:ln>
              </a:rPr>
              <a:t>터</a:t>
            </a:r>
          </a:p>
        </p:txBody>
      </p:sp>
      <p:sp>
        <p:nvSpPr>
          <p:cNvPr id="97" name="모서리가 둥근 직사각형 96"/>
          <p:cNvSpPr/>
          <p:nvPr/>
        </p:nvSpPr>
        <p:spPr>
          <a:xfrm>
            <a:off x="1073198" y="3087379"/>
            <a:ext cx="687610" cy="294275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000" b="1" dirty="0" smtClean="0">
                <a:ln w="3175">
                  <a:solidFill>
                    <a:sysClr val="windowText" lastClr="000000"/>
                  </a:solidFill>
                </a:ln>
              </a:rPr>
              <a:t>길드</a:t>
            </a:r>
            <a:endParaRPr lang="ko-KR" altLang="en-US" sz="1000" b="1" dirty="0">
              <a:ln w="3175"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98" name="모서리가 둥근 직사각형 97"/>
          <p:cNvSpPr/>
          <p:nvPr/>
        </p:nvSpPr>
        <p:spPr>
          <a:xfrm>
            <a:off x="1073198" y="3369657"/>
            <a:ext cx="687610" cy="294275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000" b="1" dirty="0" smtClean="0">
                <a:ln w="3175">
                  <a:solidFill>
                    <a:sysClr val="windowText" lastClr="000000"/>
                  </a:solidFill>
                </a:ln>
              </a:rPr>
              <a:t>레벨</a:t>
            </a:r>
            <a:endParaRPr lang="ko-KR" altLang="en-US" sz="1000" b="1" dirty="0">
              <a:ln w="3175"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99" name="모서리가 둥근 직사각형 98"/>
          <p:cNvSpPr/>
          <p:nvPr/>
        </p:nvSpPr>
        <p:spPr>
          <a:xfrm>
            <a:off x="1073198" y="3554625"/>
            <a:ext cx="687610" cy="294275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000" b="1" dirty="0" smtClean="0">
                <a:ln w="3175">
                  <a:solidFill>
                    <a:sysClr val="windowText" lastClr="000000"/>
                  </a:solidFill>
                </a:ln>
              </a:rPr>
              <a:t>캐릭터</a:t>
            </a:r>
            <a:endParaRPr lang="ko-KR" altLang="en-US" sz="1000" b="1" dirty="0">
              <a:ln w="3175"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100" name="모서리가 둥근 직사각형 99"/>
          <p:cNvSpPr/>
          <p:nvPr/>
        </p:nvSpPr>
        <p:spPr>
          <a:xfrm>
            <a:off x="1073198" y="3748060"/>
            <a:ext cx="687610" cy="294275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000" b="1" dirty="0" smtClean="0">
                <a:ln w="3175">
                  <a:solidFill>
                    <a:sysClr val="windowText" lastClr="000000"/>
                  </a:solidFill>
                </a:ln>
              </a:rPr>
              <a:t>길드</a:t>
            </a:r>
            <a:endParaRPr lang="ko-KR" altLang="en-US" sz="1000" b="1" dirty="0">
              <a:ln w="3175"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101" name="모서리가 둥근 직사각형 100"/>
          <p:cNvSpPr/>
          <p:nvPr/>
        </p:nvSpPr>
        <p:spPr>
          <a:xfrm>
            <a:off x="1073198" y="4034844"/>
            <a:ext cx="687610" cy="294275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000" b="1" dirty="0" smtClean="0">
                <a:ln w="3175">
                  <a:solidFill>
                    <a:sysClr val="windowText" lastClr="000000"/>
                  </a:solidFill>
                </a:ln>
              </a:rPr>
              <a:t>레벨</a:t>
            </a:r>
            <a:endParaRPr lang="ko-KR" altLang="en-US" sz="1000" b="1" dirty="0">
              <a:ln w="3175"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102" name="모서리가 둥근 직사각형 101"/>
          <p:cNvSpPr/>
          <p:nvPr/>
        </p:nvSpPr>
        <p:spPr>
          <a:xfrm>
            <a:off x="1073198" y="4219812"/>
            <a:ext cx="687610" cy="294275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000" b="1" dirty="0" smtClean="0">
                <a:ln w="3175">
                  <a:solidFill>
                    <a:sysClr val="windowText" lastClr="000000"/>
                  </a:solidFill>
                </a:ln>
              </a:rPr>
              <a:t>캐릭터</a:t>
            </a:r>
            <a:endParaRPr lang="ko-KR" altLang="en-US" sz="1000" b="1" dirty="0">
              <a:ln w="3175"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103" name="모서리가 둥근 직사각형 102"/>
          <p:cNvSpPr/>
          <p:nvPr/>
        </p:nvSpPr>
        <p:spPr>
          <a:xfrm>
            <a:off x="1073198" y="4413247"/>
            <a:ext cx="687610" cy="294275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000" b="1" dirty="0" smtClean="0">
                <a:ln w="3175">
                  <a:solidFill>
                    <a:sysClr val="windowText" lastClr="000000"/>
                  </a:solidFill>
                </a:ln>
              </a:rPr>
              <a:t>길드</a:t>
            </a:r>
            <a:endParaRPr lang="ko-KR" altLang="en-US" sz="1000" b="1" dirty="0">
              <a:ln w="3175"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104" name="모서리가 둥근 직사각형 103"/>
          <p:cNvSpPr/>
          <p:nvPr/>
        </p:nvSpPr>
        <p:spPr>
          <a:xfrm>
            <a:off x="1680220" y="4028512"/>
            <a:ext cx="1631305" cy="300608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1000" b="1" dirty="0" smtClean="0">
                <a:ln w="3175">
                  <a:solidFill>
                    <a:sysClr val="windowText" lastClr="000000"/>
                  </a:solidFill>
                </a:ln>
              </a:rPr>
              <a:t>48</a:t>
            </a:r>
            <a:endParaRPr lang="ko-KR" altLang="en-US" sz="1000" b="1" dirty="0">
              <a:ln w="3175"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105" name="모서리가 둥근 직사각형 104"/>
          <p:cNvSpPr/>
          <p:nvPr/>
        </p:nvSpPr>
        <p:spPr>
          <a:xfrm>
            <a:off x="1680220" y="4213480"/>
            <a:ext cx="1631305" cy="300608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000" b="1" dirty="0" err="1" smtClean="0">
                <a:ln w="3175">
                  <a:solidFill>
                    <a:sysClr val="windowText" lastClr="000000"/>
                  </a:solidFill>
                </a:ln>
              </a:rPr>
              <a:t>진실의트루</a:t>
            </a:r>
            <a:r>
              <a:rPr lang="ko-KR" altLang="en-US" sz="1000" b="1" dirty="0" err="1">
                <a:ln w="3175">
                  <a:solidFill>
                    <a:sysClr val="windowText" lastClr="000000"/>
                  </a:solidFill>
                </a:ln>
              </a:rPr>
              <a:t>스</a:t>
            </a:r>
            <a:endParaRPr lang="ko-KR" altLang="en-US" sz="1000" b="1" dirty="0">
              <a:ln w="3175"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107" name="모서리가 둥근 직사각형 106"/>
          <p:cNvSpPr/>
          <p:nvPr/>
        </p:nvSpPr>
        <p:spPr>
          <a:xfrm>
            <a:off x="1680220" y="3355603"/>
            <a:ext cx="1631305" cy="300608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1000" b="1" dirty="0" smtClean="0">
                <a:ln w="3175">
                  <a:solidFill>
                    <a:sysClr val="windowText" lastClr="000000"/>
                  </a:solidFill>
                </a:ln>
              </a:rPr>
              <a:t>49</a:t>
            </a:r>
            <a:endParaRPr lang="ko-KR" altLang="en-US" sz="1000" b="1" dirty="0">
              <a:ln w="3175"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108" name="모서리가 둥근 직사각형 107"/>
          <p:cNvSpPr/>
          <p:nvPr/>
        </p:nvSpPr>
        <p:spPr>
          <a:xfrm>
            <a:off x="1680220" y="3540571"/>
            <a:ext cx="1631305" cy="300608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000" b="1" dirty="0" err="1" smtClean="0">
                <a:ln w="3175">
                  <a:solidFill>
                    <a:sysClr val="windowText" lastClr="000000"/>
                  </a:solidFill>
                </a:ln>
              </a:rPr>
              <a:t>파스타와함께라면</a:t>
            </a:r>
            <a:endParaRPr lang="ko-KR" altLang="en-US" sz="1000" b="1" dirty="0">
              <a:ln w="3175"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109" name="모서리가 둥근 직사각형 108"/>
          <p:cNvSpPr/>
          <p:nvPr/>
        </p:nvSpPr>
        <p:spPr>
          <a:xfrm>
            <a:off x="1680220" y="3734006"/>
            <a:ext cx="1631305" cy="300608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1000" b="1" dirty="0" smtClean="0">
                <a:ln w="3175">
                  <a:solidFill>
                    <a:sysClr val="windowText" lastClr="000000"/>
                  </a:solidFill>
                </a:ln>
              </a:rPr>
              <a:t>&lt;</a:t>
            </a:r>
            <a:r>
              <a:rPr lang="ko-KR" altLang="en-US" sz="1000" b="1" dirty="0" err="1" smtClean="0">
                <a:ln w="3175">
                  <a:solidFill>
                    <a:sysClr val="windowText" lastClr="000000"/>
                  </a:solidFill>
                </a:ln>
              </a:rPr>
              <a:t>다키스트</a:t>
            </a:r>
            <a:r>
              <a:rPr lang="ko-KR" altLang="en-US" sz="1000" b="1" dirty="0" smtClean="0">
                <a:ln w="3175">
                  <a:solidFill>
                    <a:sysClr val="windowText" lastClr="000000"/>
                  </a:solidFill>
                </a:ln>
              </a:rPr>
              <a:t> </a:t>
            </a:r>
            <a:r>
              <a:rPr lang="ko-KR" altLang="en-US" sz="1000" b="1" dirty="0" err="1" smtClean="0">
                <a:ln w="3175">
                  <a:solidFill>
                    <a:sysClr val="windowText" lastClr="000000"/>
                  </a:solidFill>
                </a:ln>
              </a:rPr>
              <a:t>던전</a:t>
            </a:r>
            <a:r>
              <a:rPr lang="en-US" altLang="ko-KR" sz="1000" b="1" dirty="0" smtClean="0">
                <a:ln w="3175">
                  <a:solidFill>
                    <a:sysClr val="windowText" lastClr="000000"/>
                  </a:solidFill>
                </a:ln>
              </a:rPr>
              <a:t>&gt;</a:t>
            </a:r>
            <a:endParaRPr lang="ko-KR" altLang="en-US" sz="1000" b="1" dirty="0">
              <a:ln w="3175"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110" name="모서리가 둥근 직사각형 109"/>
          <p:cNvSpPr/>
          <p:nvPr/>
        </p:nvSpPr>
        <p:spPr>
          <a:xfrm>
            <a:off x="1680220" y="2702456"/>
            <a:ext cx="1631305" cy="300608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1000" b="1" dirty="0" smtClean="0">
                <a:ln w="3175">
                  <a:solidFill>
                    <a:sysClr val="windowText" lastClr="000000"/>
                  </a:solidFill>
                </a:ln>
              </a:rPr>
              <a:t>50</a:t>
            </a:r>
            <a:endParaRPr lang="ko-KR" altLang="en-US" sz="1000" b="1" dirty="0">
              <a:ln w="3175"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111" name="모서리가 둥근 직사각형 110"/>
          <p:cNvSpPr/>
          <p:nvPr/>
        </p:nvSpPr>
        <p:spPr>
          <a:xfrm>
            <a:off x="1680220" y="2887424"/>
            <a:ext cx="1631305" cy="300608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000" b="1" dirty="0" err="1" smtClean="0">
                <a:ln w="3175">
                  <a:solidFill>
                    <a:sysClr val="windowText" lastClr="000000"/>
                  </a:solidFill>
                </a:ln>
              </a:rPr>
              <a:t>아머킹은아머아머해</a:t>
            </a:r>
            <a:endParaRPr lang="ko-KR" altLang="en-US" sz="1000" b="1" dirty="0">
              <a:ln w="3175"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112" name="모서리가 둥근 직사각형 111"/>
          <p:cNvSpPr/>
          <p:nvPr/>
        </p:nvSpPr>
        <p:spPr>
          <a:xfrm>
            <a:off x="1680220" y="3080859"/>
            <a:ext cx="1631305" cy="300608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1000" b="1" dirty="0" smtClean="0">
                <a:ln w="3175">
                  <a:solidFill>
                    <a:sysClr val="windowText" lastClr="000000"/>
                  </a:solidFill>
                </a:ln>
              </a:rPr>
              <a:t>&lt;</a:t>
            </a:r>
            <a:r>
              <a:rPr lang="ko-KR" altLang="en-US" sz="1000" b="1" dirty="0" smtClean="0">
                <a:ln w="3175">
                  <a:solidFill>
                    <a:sysClr val="windowText" lastClr="000000"/>
                  </a:solidFill>
                </a:ln>
              </a:rPr>
              <a:t>기도하는 </a:t>
            </a:r>
            <a:r>
              <a:rPr lang="ko-KR" altLang="en-US" sz="1000" b="1" dirty="0" err="1" smtClean="0">
                <a:ln w="3175">
                  <a:solidFill>
                    <a:sysClr val="windowText" lastClr="000000"/>
                  </a:solidFill>
                </a:ln>
              </a:rPr>
              <a:t>프레이</a:t>
            </a:r>
            <a:r>
              <a:rPr lang="en-US" altLang="ko-KR" sz="1000" b="1" dirty="0" smtClean="0">
                <a:ln w="3175">
                  <a:solidFill>
                    <a:sysClr val="windowText" lastClr="000000"/>
                  </a:solidFill>
                </a:ln>
              </a:rPr>
              <a:t>&gt;</a:t>
            </a:r>
            <a:endParaRPr lang="ko-KR" altLang="en-US" sz="1000" b="1" dirty="0">
              <a:ln w="3175"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120" name="모서리가 둥근 직사각형 119"/>
          <p:cNvSpPr/>
          <p:nvPr/>
        </p:nvSpPr>
        <p:spPr>
          <a:xfrm>
            <a:off x="5875059" y="2832544"/>
            <a:ext cx="434261" cy="385232"/>
          </a:xfrm>
          <a:prstGeom prst="roundRect">
            <a:avLst/>
          </a:prstGeom>
          <a:solidFill>
            <a:schemeClr val="accent2"/>
          </a:solidFill>
          <a:ln>
            <a:solidFill>
              <a:srgbClr val="F7923F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dirty="0" smtClean="0"/>
              <a:t>삭제</a:t>
            </a:r>
            <a:endParaRPr lang="ko-KR" altLang="en-US" sz="1000" dirty="0"/>
          </a:p>
        </p:txBody>
      </p:sp>
      <p:sp>
        <p:nvSpPr>
          <p:cNvPr id="122" name="모서리가 둥근 직사각형 121"/>
          <p:cNvSpPr/>
          <p:nvPr/>
        </p:nvSpPr>
        <p:spPr>
          <a:xfrm>
            <a:off x="5875059" y="3516794"/>
            <a:ext cx="434261" cy="385232"/>
          </a:xfrm>
          <a:prstGeom prst="roundRect">
            <a:avLst/>
          </a:prstGeom>
          <a:solidFill>
            <a:schemeClr val="accent2"/>
          </a:solidFill>
          <a:ln>
            <a:solidFill>
              <a:srgbClr val="F7923F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dirty="0" smtClean="0"/>
              <a:t>삭제</a:t>
            </a:r>
            <a:endParaRPr lang="ko-KR" altLang="en-US" sz="1000" dirty="0"/>
          </a:p>
        </p:txBody>
      </p:sp>
      <p:sp>
        <p:nvSpPr>
          <p:cNvPr id="55" name="모서리가 둥근 직사각형 54"/>
          <p:cNvSpPr/>
          <p:nvPr/>
        </p:nvSpPr>
        <p:spPr>
          <a:xfrm>
            <a:off x="3474736" y="2887424"/>
            <a:ext cx="945416" cy="286216"/>
          </a:xfrm>
          <a:prstGeom prst="roundRect">
            <a:avLst>
              <a:gd name="adj" fmla="val 3854"/>
            </a:avLst>
          </a:prstGeom>
          <a:solidFill>
            <a:schemeClr val="bg1">
              <a:lumMod val="50000"/>
              <a:alpha val="70000"/>
            </a:schemeClr>
          </a:solidFill>
          <a:ln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 smtClean="0"/>
              <a:t>4,502</a:t>
            </a:r>
            <a:endParaRPr lang="ko-KR" altLang="en-US" sz="1200" dirty="0"/>
          </a:p>
        </p:txBody>
      </p:sp>
      <p:pic>
        <p:nvPicPr>
          <p:cNvPr id="56" name="Picture 2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140968" y="2885475"/>
            <a:ext cx="318286" cy="3119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7" name="모서리가 둥근 직사각형 56"/>
          <p:cNvSpPr/>
          <p:nvPr/>
        </p:nvSpPr>
        <p:spPr>
          <a:xfrm>
            <a:off x="3474736" y="3558118"/>
            <a:ext cx="945416" cy="286216"/>
          </a:xfrm>
          <a:prstGeom prst="roundRect">
            <a:avLst>
              <a:gd name="adj" fmla="val 3854"/>
            </a:avLst>
          </a:prstGeom>
          <a:solidFill>
            <a:schemeClr val="bg1">
              <a:lumMod val="50000"/>
              <a:alpha val="70000"/>
            </a:schemeClr>
          </a:solidFill>
          <a:ln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 smtClean="0"/>
              <a:t>3,946</a:t>
            </a:r>
            <a:endParaRPr lang="ko-KR" altLang="en-US" sz="1200" dirty="0"/>
          </a:p>
        </p:txBody>
      </p:sp>
      <p:pic>
        <p:nvPicPr>
          <p:cNvPr id="58" name="Picture 2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140968" y="3556169"/>
            <a:ext cx="318286" cy="3119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9" name="모서리가 둥근 직사각형 58"/>
          <p:cNvSpPr/>
          <p:nvPr/>
        </p:nvSpPr>
        <p:spPr>
          <a:xfrm>
            <a:off x="3474736" y="4236576"/>
            <a:ext cx="945416" cy="286216"/>
          </a:xfrm>
          <a:prstGeom prst="roundRect">
            <a:avLst>
              <a:gd name="adj" fmla="val 3854"/>
            </a:avLst>
          </a:prstGeom>
          <a:solidFill>
            <a:schemeClr val="bg1">
              <a:lumMod val="50000"/>
              <a:alpha val="70000"/>
            </a:schemeClr>
          </a:solidFill>
          <a:ln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 smtClean="0"/>
              <a:t>2,185</a:t>
            </a:r>
            <a:endParaRPr lang="ko-KR" altLang="en-US" sz="1200" dirty="0"/>
          </a:p>
        </p:txBody>
      </p:sp>
      <p:pic>
        <p:nvPicPr>
          <p:cNvPr id="60" name="Picture 2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140968" y="4234627"/>
            <a:ext cx="318286" cy="3119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0" name="모서리가 둥근 직사각형 129"/>
          <p:cNvSpPr/>
          <p:nvPr/>
        </p:nvSpPr>
        <p:spPr>
          <a:xfrm>
            <a:off x="5593983" y="4794292"/>
            <a:ext cx="776495" cy="317768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dirty="0" smtClean="0">
                <a:ln w="3175">
                  <a:solidFill>
                    <a:sysClr val="windowText" lastClr="000000"/>
                  </a:solidFill>
                </a:ln>
              </a:rPr>
              <a:t>3 /20</a:t>
            </a:r>
            <a:endParaRPr lang="ko-KR" altLang="en-US" sz="1100" b="1" dirty="0">
              <a:ln w="3175"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62" name="타원 61"/>
          <p:cNvSpPr/>
          <p:nvPr/>
        </p:nvSpPr>
        <p:spPr>
          <a:xfrm>
            <a:off x="158695" y="2190052"/>
            <a:ext cx="360040" cy="36004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1</a:t>
            </a:r>
            <a:endParaRPr lang="ko-KR" altLang="en-US" dirty="0"/>
          </a:p>
        </p:txBody>
      </p:sp>
      <p:sp>
        <p:nvSpPr>
          <p:cNvPr id="64" name="타원 63"/>
          <p:cNvSpPr/>
          <p:nvPr/>
        </p:nvSpPr>
        <p:spPr>
          <a:xfrm>
            <a:off x="148363" y="2843269"/>
            <a:ext cx="360040" cy="36004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2</a:t>
            </a:r>
            <a:endParaRPr lang="ko-KR" altLang="en-US" dirty="0"/>
          </a:p>
        </p:txBody>
      </p:sp>
      <p:sp>
        <p:nvSpPr>
          <p:cNvPr id="65" name="타원 64"/>
          <p:cNvSpPr/>
          <p:nvPr/>
        </p:nvSpPr>
        <p:spPr>
          <a:xfrm>
            <a:off x="5444551" y="2127291"/>
            <a:ext cx="360040" cy="36004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3</a:t>
            </a:r>
            <a:endParaRPr lang="ko-KR" altLang="en-US" dirty="0"/>
          </a:p>
        </p:txBody>
      </p:sp>
      <p:sp>
        <p:nvSpPr>
          <p:cNvPr id="66" name="타원 65"/>
          <p:cNvSpPr/>
          <p:nvPr/>
        </p:nvSpPr>
        <p:spPr>
          <a:xfrm>
            <a:off x="5324400" y="4752020"/>
            <a:ext cx="360040" cy="36004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7</a:t>
            </a:r>
            <a:endParaRPr lang="ko-KR" altLang="en-US" dirty="0"/>
          </a:p>
        </p:txBody>
      </p:sp>
      <p:sp>
        <p:nvSpPr>
          <p:cNvPr id="72" name="타원 71"/>
          <p:cNvSpPr/>
          <p:nvPr/>
        </p:nvSpPr>
        <p:spPr>
          <a:xfrm>
            <a:off x="6235804" y="2597090"/>
            <a:ext cx="360040" cy="36004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5</a:t>
            </a:r>
            <a:endParaRPr lang="ko-KR" altLang="en-US" dirty="0"/>
          </a:p>
        </p:txBody>
      </p:sp>
      <p:grpSp>
        <p:nvGrpSpPr>
          <p:cNvPr id="71" name="그룹 70"/>
          <p:cNvGrpSpPr/>
          <p:nvPr/>
        </p:nvGrpSpPr>
        <p:grpSpPr>
          <a:xfrm>
            <a:off x="5813350" y="4187068"/>
            <a:ext cx="569320" cy="385232"/>
            <a:chOff x="5813350" y="4187068"/>
            <a:chExt cx="569320" cy="385232"/>
          </a:xfrm>
        </p:grpSpPr>
        <p:sp>
          <p:nvSpPr>
            <p:cNvPr id="73" name="모서리가 둥근 직사각형 72"/>
            <p:cNvSpPr/>
            <p:nvPr/>
          </p:nvSpPr>
          <p:spPr>
            <a:xfrm>
              <a:off x="5875059" y="4187068"/>
              <a:ext cx="434261" cy="385232"/>
            </a:xfrm>
            <a:prstGeom prst="roundRect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rgbClr val="F7923F"/>
              </a:solidFill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000" dirty="0"/>
            </a:p>
          </p:txBody>
        </p:sp>
        <p:sp>
          <p:nvSpPr>
            <p:cNvPr id="74" name="모서리가 둥근 직사각형 73"/>
            <p:cNvSpPr/>
            <p:nvPr/>
          </p:nvSpPr>
          <p:spPr>
            <a:xfrm>
              <a:off x="5813350" y="4219812"/>
              <a:ext cx="569320" cy="326735"/>
            </a:xfrm>
            <a:prstGeom prst="roundRect">
              <a:avLst>
                <a:gd name="adj" fmla="val 1151"/>
              </a:avLst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000" dirty="0" smtClean="0">
                  <a:ln w="3175">
                    <a:solidFill>
                      <a:schemeClr val="bg1"/>
                    </a:solidFill>
                  </a:ln>
                  <a:solidFill>
                    <a:schemeClr val="bg1"/>
                  </a:solidFill>
                </a:rPr>
                <a:t>24:32</a:t>
              </a:r>
              <a:endParaRPr lang="ko-KR" altLang="en-US" sz="1000" dirty="0">
                <a:ln w="3175">
                  <a:solidFill>
                    <a:schemeClr val="bg1"/>
                  </a:solidFill>
                </a:ln>
                <a:solidFill>
                  <a:schemeClr val="bg1"/>
                </a:solidFill>
              </a:endParaRPr>
            </a:p>
          </p:txBody>
        </p:sp>
      </p:grpSp>
      <p:sp>
        <p:nvSpPr>
          <p:cNvPr id="75" name="타원 74"/>
          <p:cNvSpPr/>
          <p:nvPr/>
        </p:nvSpPr>
        <p:spPr>
          <a:xfrm>
            <a:off x="5525066" y="4056556"/>
            <a:ext cx="360040" cy="36004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6</a:t>
            </a:r>
            <a:endParaRPr lang="ko-KR" altLang="en-US" dirty="0"/>
          </a:p>
        </p:txBody>
      </p:sp>
      <p:pic>
        <p:nvPicPr>
          <p:cNvPr id="76" name="Picture 2" descr="https://cdn0.iconfinder.com/data/icons/modern-life/512/handshake-512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3136" y="2832544"/>
            <a:ext cx="422176" cy="422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7" name="Picture 2" descr="https://cdn0.iconfinder.com/data/icons/modern-life/512/handshake-512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3136" y="4172091"/>
            <a:ext cx="422176" cy="422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8" name="타원 77"/>
          <p:cNvSpPr/>
          <p:nvPr/>
        </p:nvSpPr>
        <p:spPr>
          <a:xfrm>
            <a:off x="4321894" y="2597090"/>
            <a:ext cx="360040" cy="36004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4</a:t>
            </a:r>
            <a:endParaRPr lang="ko-KR" altLang="en-US" dirty="0"/>
          </a:p>
        </p:txBody>
      </p:sp>
      <p:sp>
        <p:nvSpPr>
          <p:cNvPr id="67" name="타원 66"/>
          <p:cNvSpPr/>
          <p:nvPr/>
        </p:nvSpPr>
        <p:spPr>
          <a:xfrm>
            <a:off x="187841" y="2224573"/>
            <a:ext cx="360040" cy="36004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1</a:t>
            </a:r>
            <a:endParaRPr lang="ko-KR" altLang="en-US" dirty="0"/>
          </a:p>
        </p:txBody>
      </p:sp>
      <p:sp>
        <p:nvSpPr>
          <p:cNvPr id="68" name="타원 67"/>
          <p:cNvSpPr/>
          <p:nvPr/>
        </p:nvSpPr>
        <p:spPr>
          <a:xfrm>
            <a:off x="177509" y="2877790"/>
            <a:ext cx="360040" cy="36004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2</a:t>
            </a:r>
            <a:endParaRPr lang="ko-KR" altLang="en-US" dirty="0"/>
          </a:p>
        </p:txBody>
      </p:sp>
      <p:sp>
        <p:nvSpPr>
          <p:cNvPr id="69" name="타원 68"/>
          <p:cNvSpPr/>
          <p:nvPr/>
        </p:nvSpPr>
        <p:spPr>
          <a:xfrm>
            <a:off x="5473697" y="2161812"/>
            <a:ext cx="360040" cy="36004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3</a:t>
            </a:r>
            <a:endParaRPr lang="ko-KR" altLang="en-US" dirty="0"/>
          </a:p>
        </p:txBody>
      </p:sp>
      <p:sp>
        <p:nvSpPr>
          <p:cNvPr id="70" name="타원 69"/>
          <p:cNvSpPr/>
          <p:nvPr/>
        </p:nvSpPr>
        <p:spPr>
          <a:xfrm>
            <a:off x="4351040" y="2631611"/>
            <a:ext cx="360040" cy="36004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4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699101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altLang="ko-KR" smtClean="0"/>
              <a:t>- </a:t>
            </a:r>
            <a:fld id="{7E1A555B-76B7-46FE-AF91-10880C785833}" type="slidenum">
              <a:rPr lang="ko-KR" altLang="en-US" smtClean="0"/>
              <a:pPr/>
              <a:t>17</a:t>
            </a:fld>
            <a:r>
              <a:rPr lang="ko-KR" altLang="en-US" smtClean="0"/>
              <a:t> </a:t>
            </a:r>
            <a:r>
              <a:rPr lang="en-US" altLang="ko-KR" smtClean="0"/>
              <a:t>-</a:t>
            </a:r>
            <a:endParaRPr lang="ko-KR" altLang="en-US" dirty="0"/>
          </a:p>
        </p:txBody>
      </p:sp>
      <p:sp>
        <p:nvSpPr>
          <p:cNvPr id="3" name="직사각형 2"/>
          <p:cNvSpPr/>
          <p:nvPr/>
        </p:nvSpPr>
        <p:spPr>
          <a:xfrm>
            <a:off x="116632" y="1475656"/>
            <a:ext cx="6624736" cy="72728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28600" indent="-228600">
              <a:lnSpc>
                <a:spcPct val="150000"/>
              </a:lnSpc>
              <a:buFont typeface="+mj-lt"/>
              <a:buAutoNum type="arabicPeriod" startAt="2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친구 검</a:t>
            </a:r>
            <a:r>
              <a:rPr lang="ko-KR" altLang="en-US" sz="1000" dirty="0">
                <a:solidFill>
                  <a:sysClr val="windowText" lastClr="000000"/>
                </a:solidFill>
              </a:rPr>
              <a:t>색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 startAt="2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 startAt="2"/>
            </a:pP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 startAt="2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 startAt="2"/>
            </a:pP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 startAt="2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 startAt="2"/>
            </a:pP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 startAt="2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 startAt="2"/>
            </a:pP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 startAt="2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 startAt="2"/>
            </a:pP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 startAt="2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 startAt="2"/>
            </a:pP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 startAt="2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 startAt="2"/>
            </a:pP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 startAt="2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 startAt="2"/>
            </a:pP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 startAt="2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친구 검색을 위한 텍스트 입력 칸 입니다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.</a:t>
            </a:r>
          </a:p>
          <a:p>
            <a:pPr marL="685800" lvl="1" indent="-228600">
              <a:lnSpc>
                <a:spcPct val="150000"/>
              </a:lnSpc>
              <a:buFont typeface="+mj-lt"/>
              <a:buAutoNum type="arabicParenR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해당 캐릭터를 친구로 추가하는 버튼 입니다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.</a:t>
            </a:r>
          </a:p>
        </p:txBody>
      </p:sp>
      <p:sp>
        <p:nvSpPr>
          <p:cNvPr id="4" name="직사각형 3"/>
          <p:cNvSpPr/>
          <p:nvPr/>
        </p:nvSpPr>
        <p:spPr>
          <a:xfrm>
            <a:off x="116632" y="971600"/>
            <a:ext cx="6624736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en-US" altLang="ko-KR" sz="1400" b="1" dirty="0" smtClean="0">
                <a:solidFill>
                  <a:sysClr val="windowText" lastClr="000000"/>
                </a:solidFill>
              </a:rPr>
              <a:t>UI</a:t>
            </a:r>
            <a:endParaRPr lang="ko-KR" altLang="en-US" sz="1400" b="1" dirty="0">
              <a:solidFill>
                <a:sysClr val="windowText" lastClr="000000"/>
              </a:solidFill>
            </a:endParaRPr>
          </a:p>
        </p:txBody>
      </p:sp>
      <p:pic>
        <p:nvPicPr>
          <p:cNvPr id="71" name="Picture 2" descr="C:\Users\Helpas\Pictures\Screenshot_2015-08-05-14-35-57.pn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39803" y="1835696"/>
            <a:ext cx="6382950" cy="35904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3" name="모서리가 둥근 직사각형 72"/>
          <p:cNvSpPr/>
          <p:nvPr/>
        </p:nvSpPr>
        <p:spPr>
          <a:xfrm>
            <a:off x="338715" y="2087151"/>
            <a:ext cx="6211013" cy="3132921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74" name="모서리가 둥근 직사각형 73"/>
          <p:cNvSpPr/>
          <p:nvPr/>
        </p:nvSpPr>
        <p:spPr>
          <a:xfrm>
            <a:off x="338715" y="2087152"/>
            <a:ext cx="6211013" cy="288032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200" dirty="0" smtClean="0"/>
              <a:t>친   구</a:t>
            </a:r>
            <a:endParaRPr lang="ko-KR" altLang="en-US" sz="1200" dirty="0"/>
          </a:p>
        </p:txBody>
      </p:sp>
      <p:sp>
        <p:nvSpPr>
          <p:cNvPr id="75" name="모서리가 둥근 직사각형 74"/>
          <p:cNvSpPr/>
          <p:nvPr/>
        </p:nvSpPr>
        <p:spPr>
          <a:xfrm>
            <a:off x="6238852" y="2087883"/>
            <a:ext cx="263252" cy="287301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solidFill>
              <a:srgbClr val="F7923F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2000" b="1" dirty="0"/>
              <a:t>X</a:t>
            </a:r>
            <a:endParaRPr lang="ko-KR" altLang="en-US" sz="2000" b="1" dirty="0"/>
          </a:p>
        </p:txBody>
      </p:sp>
      <p:sp>
        <p:nvSpPr>
          <p:cNvPr id="76" name="모서리가 둥근 직사각형 75"/>
          <p:cNvSpPr/>
          <p:nvPr/>
        </p:nvSpPr>
        <p:spPr>
          <a:xfrm>
            <a:off x="429049" y="2447192"/>
            <a:ext cx="927719" cy="279648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>
            <a:solidFill>
              <a:srgbClr val="F7923F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50" dirty="0"/>
              <a:t>친구 목록</a:t>
            </a:r>
          </a:p>
        </p:txBody>
      </p:sp>
      <p:sp>
        <p:nvSpPr>
          <p:cNvPr id="77" name="모서리가 둥근 직사각형 76"/>
          <p:cNvSpPr/>
          <p:nvPr/>
        </p:nvSpPr>
        <p:spPr>
          <a:xfrm>
            <a:off x="1400746" y="2447192"/>
            <a:ext cx="927719" cy="279648"/>
          </a:xfrm>
          <a:prstGeom prst="roundRect">
            <a:avLst>
              <a:gd name="adj" fmla="val 1151"/>
            </a:avLst>
          </a:prstGeom>
          <a:solidFill>
            <a:schemeClr val="accent2"/>
          </a:solidFill>
          <a:ln>
            <a:solidFill>
              <a:srgbClr val="F7923F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50" dirty="0"/>
              <a:t>친구 검색</a:t>
            </a:r>
          </a:p>
        </p:txBody>
      </p:sp>
      <p:sp>
        <p:nvSpPr>
          <p:cNvPr id="78" name="모서리가 둥근 직사각형 77"/>
          <p:cNvSpPr/>
          <p:nvPr/>
        </p:nvSpPr>
        <p:spPr>
          <a:xfrm>
            <a:off x="2372443" y="2447192"/>
            <a:ext cx="927719" cy="279648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>
            <a:solidFill>
              <a:srgbClr val="F7923F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50" dirty="0" smtClean="0"/>
              <a:t>신청 대기</a:t>
            </a:r>
            <a:endParaRPr lang="ko-KR" altLang="en-US" sz="1050" dirty="0"/>
          </a:p>
        </p:txBody>
      </p:sp>
      <p:sp>
        <p:nvSpPr>
          <p:cNvPr id="81" name="모서리가 둥근 직사각형 80"/>
          <p:cNvSpPr/>
          <p:nvPr/>
        </p:nvSpPr>
        <p:spPr>
          <a:xfrm>
            <a:off x="3344140" y="2447192"/>
            <a:ext cx="927719" cy="279648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>
            <a:solidFill>
              <a:srgbClr val="F7923F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50" dirty="0" smtClean="0"/>
              <a:t>친구 초대</a:t>
            </a:r>
            <a:endParaRPr lang="ko-KR" altLang="en-US" sz="1050" dirty="0"/>
          </a:p>
        </p:txBody>
      </p:sp>
      <p:sp>
        <p:nvSpPr>
          <p:cNvPr id="82" name="모서리가 둥근 직사각형 81"/>
          <p:cNvSpPr/>
          <p:nvPr/>
        </p:nvSpPr>
        <p:spPr>
          <a:xfrm>
            <a:off x="5296193" y="2391208"/>
            <a:ext cx="776495" cy="317768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100" b="1" dirty="0" smtClean="0">
                <a:ln w="3175">
                  <a:solidFill>
                    <a:sysClr val="windowText" lastClr="000000"/>
                  </a:solidFill>
                </a:ln>
              </a:rPr>
              <a:t>내 </a:t>
            </a:r>
            <a:r>
              <a:rPr lang="en-US" altLang="ko-KR" sz="1100" b="1" dirty="0" smtClean="0">
                <a:ln w="3175">
                  <a:solidFill>
                    <a:sysClr val="windowText" lastClr="000000"/>
                  </a:solidFill>
                </a:ln>
              </a:rPr>
              <a:t>FP</a:t>
            </a:r>
            <a:endParaRPr lang="ko-KR" altLang="en-US" sz="1100" b="1" dirty="0">
              <a:ln w="3175"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83" name="모서리가 둥근 직사각형 82"/>
          <p:cNvSpPr/>
          <p:nvPr/>
        </p:nvSpPr>
        <p:spPr>
          <a:xfrm>
            <a:off x="5804591" y="2403400"/>
            <a:ext cx="687610" cy="294275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dirty="0" smtClean="0">
                <a:ln w="3175">
                  <a:solidFill>
                    <a:sysClr val="windowText" lastClr="000000"/>
                  </a:solidFill>
                </a:ln>
              </a:rPr>
              <a:t>: 302</a:t>
            </a:r>
            <a:endParaRPr lang="ko-KR" altLang="en-US" sz="1100" b="1" dirty="0">
              <a:ln w="3175"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85" name="모서리가 둥근 직사각형 84"/>
          <p:cNvSpPr/>
          <p:nvPr/>
        </p:nvSpPr>
        <p:spPr>
          <a:xfrm>
            <a:off x="404665" y="2702455"/>
            <a:ext cx="6060863" cy="2409605"/>
          </a:xfrm>
          <a:prstGeom prst="roundRect">
            <a:avLst>
              <a:gd name="adj" fmla="val 1151"/>
            </a:avLst>
          </a:prstGeom>
          <a:solidFill>
            <a:schemeClr val="bg1">
              <a:lumMod val="65000"/>
            </a:schemeClr>
          </a:solidFill>
          <a:ln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dirty="0"/>
          </a:p>
        </p:txBody>
      </p:sp>
      <p:sp>
        <p:nvSpPr>
          <p:cNvPr id="86" name="모서리가 둥근 직사각형 85"/>
          <p:cNvSpPr/>
          <p:nvPr/>
        </p:nvSpPr>
        <p:spPr>
          <a:xfrm>
            <a:off x="404666" y="3025286"/>
            <a:ext cx="5965812" cy="645408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 w="3175"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dirty="0"/>
          </a:p>
        </p:txBody>
      </p:sp>
      <p:sp>
        <p:nvSpPr>
          <p:cNvPr id="87" name="모서리가 둥근 직사각형 86"/>
          <p:cNvSpPr/>
          <p:nvPr/>
        </p:nvSpPr>
        <p:spPr>
          <a:xfrm>
            <a:off x="404666" y="3701889"/>
            <a:ext cx="5965812" cy="645408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 w="3175"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dirty="0"/>
          </a:p>
        </p:txBody>
      </p:sp>
      <p:sp>
        <p:nvSpPr>
          <p:cNvPr id="88" name="모서리가 둥근 직사각형 87"/>
          <p:cNvSpPr/>
          <p:nvPr/>
        </p:nvSpPr>
        <p:spPr>
          <a:xfrm>
            <a:off x="404666" y="4367076"/>
            <a:ext cx="5965812" cy="645408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 w="3175"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dirty="0"/>
          </a:p>
        </p:txBody>
      </p:sp>
      <p:cxnSp>
        <p:nvCxnSpPr>
          <p:cNvPr id="89" name="직선 연결선 88"/>
          <p:cNvCxnSpPr/>
          <p:nvPr/>
        </p:nvCxnSpPr>
        <p:spPr>
          <a:xfrm>
            <a:off x="6423174" y="3031806"/>
            <a:ext cx="0" cy="208025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타원 89"/>
          <p:cNvSpPr/>
          <p:nvPr/>
        </p:nvSpPr>
        <p:spPr>
          <a:xfrm>
            <a:off x="6356944" y="3998600"/>
            <a:ext cx="144016" cy="14401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91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08403" y="3081515"/>
            <a:ext cx="564795" cy="5647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" name="Picture 3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08403" y="3754387"/>
            <a:ext cx="564795" cy="5647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3" name="Picture 4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08403" y="4420117"/>
            <a:ext cx="564795" cy="5647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3" name="모서리가 둥근 직사각형 112"/>
          <p:cNvSpPr/>
          <p:nvPr/>
        </p:nvSpPr>
        <p:spPr>
          <a:xfrm>
            <a:off x="1088438" y="4687335"/>
            <a:ext cx="2287988" cy="294078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b="1" dirty="0">
              <a:ln w="3175"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115" name="모서리가 둥근 직사각형 114"/>
          <p:cNvSpPr/>
          <p:nvPr/>
        </p:nvSpPr>
        <p:spPr>
          <a:xfrm>
            <a:off x="1073198" y="3031806"/>
            <a:ext cx="687610" cy="294275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000" b="1" dirty="0" smtClean="0">
                <a:ln w="3175">
                  <a:solidFill>
                    <a:sysClr val="windowText" lastClr="000000"/>
                  </a:solidFill>
                </a:ln>
              </a:rPr>
              <a:t>레벨</a:t>
            </a:r>
            <a:endParaRPr lang="ko-KR" altLang="en-US" sz="1000" b="1" dirty="0">
              <a:ln w="3175"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116" name="모서리가 둥근 직사각형 115"/>
          <p:cNvSpPr/>
          <p:nvPr/>
        </p:nvSpPr>
        <p:spPr>
          <a:xfrm>
            <a:off x="1073198" y="3216774"/>
            <a:ext cx="687610" cy="294275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000" b="1" dirty="0" smtClean="0">
                <a:ln w="3175">
                  <a:solidFill>
                    <a:sysClr val="windowText" lastClr="000000"/>
                  </a:solidFill>
                </a:ln>
              </a:rPr>
              <a:t>캐릭</a:t>
            </a:r>
            <a:r>
              <a:rPr lang="ko-KR" altLang="en-US" sz="1000" b="1" dirty="0">
                <a:ln w="3175">
                  <a:solidFill>
                    <a:sysClr val="windowText" lastClr="000000"/>
                  </a:solidFill>
                </a:ln>
              </a:rPr>
              <a:t>터</a:t>
            </a:r>
          </a:p>
        </p:txBody>
      </p:sp>
      <p:sp>
        <p:nvSpPr>
          <p:cNvPr id="117" name="모서리가 둥근 직사각형 116"/>
          <p:cNvSpPr/>
          <p:nvPr/>
        </p:nvSpPr>
        <p:spPr>
          <a:xfrm>
            <a:off x="1073198" y="3410209"/>
            <a:ext cx="687610" cy="294275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000" b="1" dirty="0" smtClean="0">
                <a:ln w="3175">
                  <a:solidFill>
                    <a:sysClr val="windowText" lastClr="000000"/>
                  </a:solidFill>
                </a:ln>
              </a:rPr>
              <a:t>길드</a:t>
            </a:r>
            <a:endParaRPr lang="ko-KR" altLang="en-US" sz="1000" b="1" dirty="0">
              <a:ln w="3175"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118" name="모서리가 둥근 직사각형 117"/>
          <p:cNvSpPr/>
          <p:nvPr/>
        </p:nvSpPr>
        <p:spPr>
          <a:xfrm>
            <a:off x="1073198" y="3692487"/>
            <a:ext cx="687610" cy="294275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000" b="1" dirty="0" smtClean="0">
                <a:ln w="3175">
                  <a:solidFill>
                    <a:sysClr val="windowText" lastClr="000000"/>
                  </a:solidFill>
                </a:ln>
              </a:rPr>
              <a:t>레벨</a:t>
            </a:r>
            <a:endParaRPr lang="ko-KR" altLang="en-US" sz="1000" b="1" dirty="0">
              <a:ln w="3175"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119" name="모서리가 둥근 직사각형 118"/>
          <p:cNvSpPr/>
          <p:nvPr/>
        </p:nvSpPr>
        <p:spPr>
          <a:xfrm>
            <a:off x="1073198" y="3877455"/>
            <a:ext cx="687610" cy="294275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000" b="1" dirty="0" smtClean="0">
                <a:ln w="3175">
                  <a:solidFill>
                    <a:sysClr val="windowText" lastClr="000000"/>
                  </a:solidFill>
                </a:ln>
              </a:rPr>
              <a:t>캐릭터</a:t>
            </a:r>
            <a:endParaRPr lang="ko-KR" altLang="en-US" sz="1000" b="1" dirty="0">
              <a:ln w="3175"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121" name="모서리가 둥근 직사각형 120"/>
          <p:cNvSpPr/>
          <p:nvPr/>
        </p:nvSpPr>
        <p:spPr>
          <a:xfrm>
            <a:off x="1073198" y="4070890"/>
            <a:ext cx="687610" cy="294275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000" b="1" dirty="0" smtClean="0">
                <a:ln w="3175">
                  <a:solidFill>
                    <a:sysClr val="windowText" lastClr="000000"/>
                  </a:solidFill>
                </a:ln>
              </a:rPr>
              <a:t>길드</a:t>
            </a:r>
            <a:endParaRPr lang="ko-KR" altLang="en-US" sz="1000" b="1" dirty="0">
              <a:ln w="3175"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123" name="모서리가 둥근 직사각형 122"/>
          <p:cNvSpPr/>
          <p:nvPr/>
        </p:nvSpPr>
        <p:spPr>
          <a:xfrm>
            <a:off x="1073198" y="4357674"/>
            <a:ext cx="687610" cy="294275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000" b="1" dirty="0" smtClean="0">
                <a:ln w="3175">
                  <a:solidFill>
                    <a:sysClr val="windowText" lastClr="000000"/>
                  </a:solidFill>
                </a:ln>
              </a:rPr>
              <a:t>레벨</a:t>
            </a:r>
            <a:endParaRPr lang="ko-KR" altLang="en-US" sz="1000" b="1" dirty="0">
              <a:ln w="3175"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131" name="모서리가 둥근 직사각형 130"/>
          <p:cNvSpPr/>
          <p:nvPr/>
        </p:nvSpPr>
        <p:spPr>
          <a:xfrm>
            <a:off x="1073198" y="4542642"/>
            <a:ext cx="687610" cy="294275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000" b="1" dirty="0" smtClean="0">
                <a:ln w="3175">
                  <a:solidFill>
                    <a:sysClr val="windowText" lastClr="000000"/>
                  </a:solidFill>
                </a:ln>
              </a:rPr>
              <a:t>캐릭터</a:t>
            </a:r>
            <a:endParaRPr lang="ko-KR" altLang="en-US" sz="1000" b="1" dirty="0">
              <a:ln w="3175"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132" name="모서리가 둥근 직사각형 131"/>
          <p:cNvSpPr/>
          <p:nvPr/>
        </p:nvSpPr>
        <p:spPr>
          <a:xfrm>
            <a:off x="1073198" y="4736077"/>
            <a:ext cx="687610" cy="294275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000" b="1" dirty="0" smtClean="0">
                <a:ln w="3175">
                  <a:solidFill>
                    <a:sysClr val="windowText" lastClr="000000"/>
                  </a:solidFill>
                </a:ln>
              </a:rPr>
              <a:t>길드</a:t>
            </a:r>
            <a:endParaRPr lang="ko-KR" altLang="en-US" sz="1000" b="1" dirty="0">
              <a:ln w="3175"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133" name="모서리가 둥근 직사각형 132"/>
          <p:cNvSpPr/>
          <p:nvPr/>
        </p:nvSpPr>
        <p:spPr>
          <a:xfrm>
            <a:off x="1680220" y="4351342"/>
            <a:ext cx="1631305" cy="300608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1000" b="1" dirty="0" smtClean="0">
                <a:ln w="3175">
                  <a:solidFill>
                    <a:sysClr val="windowText" lastClr="000000"/>
                  </a:solidFill>
                </a:ln>
              </a:rPr>
              <a:t>48</a:t>
            </a:r>
            <a:endParaRPr lang="ko-KR" altLang="en-US" sz="1000" b="1" dirty="0">
              <a:ln w="3175"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134" name="모서리가 둥근 직사각형 133"/>
          <p:cNvSpPr/>
          <p:nvPr/>
        </p:nvSpPr>
        <p:spPr>
          <a:xfrm>
            <a:off x="1680220" y="4536310"/>
            <a:ext cx="1631305" cy="300608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000" b="1" dirty="0" smtClean="0">
                <a:ln w="3175">
                  <a:solidFill>
                    <a:sysClr val="windowText" lastClr="000000"/>
                  </a:solidFill>
                </a:ln>
              </a:rPr>
              <a:t>사랑사랑사랑사랑</a:t>
            </a:r>
            <a:endParaRPr lang="ko-KR" altLang="en-US" sz="1000" b="1" dirty="0">
              <a:ln w="3175"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135" name="모서리가 둥근 직사각형 134"/>
          <p:cNvSpPr/>
          <p:nvPr/>
        </p:nvSpPr>
        <p:spPr>
          <a:xfrm>
            <a:off x="1680220" y="3678433"/>
            <a:ext cx="1631305" cy="300608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1000" b="1" dirty="0" smtClean="0">
                <a:ln w="3175">
                  <a:solidFill>
                    <a:sysClr val="windowText" lastClr="000000"/>
                  </a:solidFill>
                </a:ln>
              </a:rPr>
              <a:t>49</a:t>
            </a:r>
            <a:endParaRPr lang="ko-KR" altLang="en-US" sz="1000" b="1" dirty="0">
              <a:ln w="3175"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136" name="모서리가 둥근 직사각형 135"/>
          <p:cNvSpPr/>
          <p:nvPr/>
        </p:nvSpPr>
        <p:spPr>
          <a:xfrm>
            <a:off x="1680220" y="3863401"/>
            <a:ext cx="1631305" cy="300608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000" b="1" dirty="0" err="1" smtClean="0">
                <a:ln w="3175">
                  <a:solidFill>
                    <a:sysClr val="windowText" lastClr="000000"/>
                  </a:solidFill>
                </a:ln>
              </a:rPr>
              <a:t>사랑의러블리</a:t>
            </a:r>
            <a:endParaRPr lang="ko-KR" altLang="en-US" sz="1000" b="1" dirty="0">
              <a:ln w="3175"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137" name="모서리가 둥근 직사각형 136"/>
          <p:cNvSpPr/>
          <p:nvPr/>
        </p:nvSpPr>
        <p:spPr>
          <a:xfrm>
            <a:off x="1680220" y="4056836"/>
            <a:ext cx="1631305" cy="300608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1000" b="1" dirty="0" smtClean="0">
                <a:ln w="3175">
                  <a:solidFill>
                    <a:sysClr val="windowText" lastClr="000000"/>
                  </a:solidFill>
                </a:ln>
              </a:rPr>
              <a:t>&lt;</a:t>
            </a:r>
            <a:r>
              <a:rPr lang="ko-KR" altLang="en-US" sz="1000" b="1" dirty="0" err="1" smtClean="0">
                <a:ln w="3175">
                  <a:solidFill>
                    <a:sysClr val="windowText" lastClr="000000"/>
                  </a:solidFill>
                </a:ln>
              </a:rPr>
              <a:t>다키스트</a:t>
            </a:r>
            <a:r>
              <a:rPr lang="ko-KR" altLang="en-US" sz="1000" b="1" dirty="0" smtClean="0">
                <a:ln w="3175">
                  <a:solidFill>
                    <a:sysClr val="windowText" lastClr="000000"/>
                  </a:solidFill>
                </a:ln>
              </a:rPr>
              <a:t> </a:t>
            </a:r>
            <a:r>
              <a:rPr lang="ko-KR" altLang="en-US" sz="1000" b="1" dirty="0" err="1" smtClean="0">
                <a:ln w="3175">
                  <a:solidFill>
                    <a:sysClr val="windowText" lastClr="000000"/>
                  </a:solidFill>
                </a:ln>
              </a:rPr>
              <a:t>던전</a:t>
            </a:r>
            <a:r>
              <a:rPr lang="en-US" altLang="ko-KR" sz="1000" b="1" dirty="0" smtClean="0">
                <a:ln w="3175">
                  <a:solidFill>
                    <a:sysClr val="windowText" lastClr="000000"/>
                  </a:solidFill>
                </a:ln>
              </a:rPr>
              <a:t>&gt;</a:t>
            </a:r>
            <a:endParaRPr lang="ko-KR" altLang="en-US" sz="1000" b="1" dirty="0">
              <a:ln w="3175"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138" name="모서리가 둥근 직사각형 137"/>
          <p:cNvSpPr/>
          <p:nvPr/>
        </p:nvSpPr>
        <p:spPr>
          <a:xfrm>
            <a:off x="1680220" y="3025286"/>
            <a:ext cx="1631305" cy="300608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1000" b="1" dirty="0" smtClean="0">
                <a:ln w="3175">
                  <a:solidFill>
                    <a:sysClr val="windowText" lastClr="000000"/>
                  </a:solidFill>
                </a:ln>
              </a:rPr>
              <a:t>50</a:t>
            </a:r>
            <a:endParaRPr lang="ko-KR" altLang="en-US" sz="1000" b="1" dirty="0">
              <a:ln w="3175"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139" name="모서리가 둥근 직사각형 138"/>
          <p:cNvSpPr/>
          <p:nvPr/>
        </p:nvSpPr>
        <p:spPr>
          <a:xfrm>
            <a:off x="1680220" y="3210254"/>
            <a:ext cx="1631305" cy="300608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000" b="1" dirty="0" err="1" smtClean="0">
                <a:ln w="3175">
                  <a:solidFill>
                    <a:sysClr val="windowText" lastClr="000000"/>
                  </a:solidFill>
                </a:ln>
              </a:rPr>
              <a:t>사랑하는우리엄마</a:t>
            </a:r>
            <a:endParaRPr lang="ko-KR" altLang="en-US" sz="1000" b="1" dirty="0">
              <a:ln w="3175"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140" name="모서리가 둥근 직사각형 139"/>
          <p:cNvSpPr/>
          <p:nvPr/>
        </p:nvSpPr>
        <p:spPr>
          <a:xfrm>
            <a:off x="1680220" y="3403689"/>
            <a:ext cx="1631305" cy="300608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1000" b="1" dirty="0" smtClean="0">
                <a:ln w="3175">
                  <a:solidFill>
                    <a:sysClr val="windowText" lastClr="000000"/>
                  </a:solidFill>
                </a:ln>
              </a:rPr>
              <a:t>&lt;</a:t>
            </a:r>
            <a:r>
              <a:rPr lang="ko-KR" altLang="en-US" sz="1000" b="1" dirty="0" smtClean="0">
                <a:ln w="3175">
                  <a:solidFill>
                    <a:sysClr val="windowText" lastClr="000000"/>
                  </a:solidFill>
                </a:ln>
              </a:rPr>
              <a:t>기도하는 </a:t>
            </a:r>
            <a:r>
              <a:rPr lang="ko-KR" altLang="en-US" sz="1000" b="1" dirty="0" err="1" smtClean="0">
                <a:ln w="3175">
                  <a:solidFill>
                    <a:sysClr val="windowText" lastClr="000000"/>
                  </a:solidFill>
                </a:ln>
              </a:rPr>
              <a:t>프레이</a:t>
            </a:r>
            <a:r>
              <a:rPr lang="en-US" altLang="ko-KR" sz="1000" b="1" dirty="0" smtClean="0">
                <a:ln w="3175">
                  <a:solidFill>
                    <a:sysClr val="windowText" lastClr="000000"/>
                  </a:solidFill>
                </a:ln>
              </a:rPr>
              <a:t>&gt;</a:t>
            </a:r>
            <a:endParaRPr lang="ko-KR" altLang="en-US" sz="1000" b="1" dirty="0">
              <a:ln w="3175"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141" name="모서리가 둥근 직사각형 140"/>
          <p:cNvSpPr/>
          <p:nvPr/>
        </p:nvSpPr>
        <p:spPr>
          <a:xfrm>
            <a:off x="3474736" y="3210254"/>
            <a:ext cx="945416" cy="286216"/>
          </a:xfrm>
          <a:prstGeom prst="roundRect">
            <a:avLst>
              <a:gd name="adj" fmla="val 3854"/>
            </a:avLst>
          </a:prstGeom>
          <a:solidFill>
            <a:schemeClr val="bg1">
              <a:lumMod val="50000"/>
              <a:alpha val="70000"/>
            </a:schemeClr>
          </a:solidFill>
          <a:ln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 smtClean="0"/>
              <a:t>4,502</a:t>
            </a:r>
            <a:endParaRPr lang="ko-KR" altLang="en-US" sz="1200" dirty="0"/>
          </a:p>
        </p:txBody>
      </p:sp>
      <p:pic>
        <p:nvPicPr>
          <p:cNvPr id="142" name="Picture 2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140968" y="3208305"/>
            <a:ext cx="318286" cy="3119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" name="모서리가 둥근 직사각형 142"/>
          <p:cNvSpPr/>
          <p:nvPr/>
        </p:nvSpPr>
        <p:spPr>
          <a:xfrm>
            <a:off x="3474736" y="3880948"/>
            <a:ext cx="945416" cy="286216"/>
          </a:xfrm>
          <a:prstGeom prst="roundRect">
            <a:avLst>
              <a:gd name="adj" fmla="val 3854"/>
            </a:avLst>
          </a:prstGeom>
          <a:solidFill>
            <a:schemeClr val="bg1">
              <a:lumMod val="50000"/>
              <a:alpha val="70000"/>
            </a:schemeClr>
          </a:solidFill>
          <a:ln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 smtClean="0"/>
              <a:t>3,946</a:t>
            </a:r>
            <a:endParaRPr lang="ko-KR" altLang="en-US" sz="1200" dirty="0"/>
          </a:p>
        </p:txBody>
      </p:sp>
      <p:pic>
        <p:nvPicPr>
          <p:cNvPr id="144" name="Picture 2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140968" y="3878999"/>
            <a:ext cx="318286" cy="3119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5" name="모서리가 둥근 직사각형 144"/>
          <p:cNvSpPr/>
          <p:nvPr/>
        </p:nvSpPr>
        <p:spPr>
          <a:xfrm>
            <a:off x="3474736" y="4559406"/>
            <a:ext cx="945416" cy="286216"/>
          </a:xfrm>
          <a:prstGeom prst="roundRect">
            <a:avLst>
              <a:gd name="adj" fmla="val 3854"/>
            </a:avLst>
          </a:prstGeom>
          <a:solidFill>
            <a:schemeClr val="bg1">
              <a:lumMod val="50000"/>
              <a:alpha val="70000"/>
            </a:schemeClr>
          </a:solidFill>
          <a:ln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 smtClean="0"/>
              <a:t>2,185</a:t>
            </a:r>
            <a:endParaRPr lang="ko-KR" altLang="en-US" sz="1200" dirty="0"/>
          </a:p>
        </p:txBody>
      </p:sp>
      <p:pic>
        <p:nvPicPr>
          <p:cNvPr id="146" name="Picture 2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140968" y="4557457"/>
            <a:ext cx="318286" cy="3119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7" name="모서리가 둥근 직사각형 146"/>
          <p:cNvSpPr/>
          <p:nvPr/>
        </p:nvSpPr>
        <p:spPr>
          <a:xfrm>
            <a:off x="445576" y="2726840"/>
            <a:ext cx="2941995" cy="286216"/>
          </a:xfrm>
          <a:prstGeom prst="roundRect">
            <a:avLst>
              <a:gd name="adj" fmla="val 3854"/>
            </a:avLst>
          </a:prstGeom>
          <a:solidFill>
            <a:schemeClr val="bg1">
              <a:lumMod val="95000"/>
              <a:alpha val="70000"/>
            </a:schemeClr>
          </a:solidFill>
          <a:ln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200" dirty="0" smtClean="0">
                <a:solidFill>
                  <a:sysClr val="windowText" lastClr="000000"/>
                </a:solidFill>
              </a:rPr>
              <a:t>사랑</a:t>
            </a:r>
            <a:endParaRPr lang="ko-KR" altLang="en-US" sz="1200" dirty="0">
              <a:solidFill>
                <a:sysClr val="windowText" lastClr="000000"/>
              </a:solidFill>
            </a:endParaRPr>
          </a:p>
        </p:txBody>
      </p:sp>
      <p:pic>
        <p:nvPicPr>
          <p:cNvPr id="148" name="Picture 2" descr="https://pixabay.com/static/uploads/photo/2014/04/03/00/31/00-31-59-62_640.png"/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091387" y="2744100"/>
            <a:ext cx="269799" cy="2689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9" name="모서리가 둥근 직사각형 148"/>
          <p:cNvSpPr/>
          <p:nvPr/>
        </p:nvSpPr>
        <p:spPr>
          <a:xfrm>
            <a:off x="5875059" y="3144660"/>
            <a:ext cx="434261" cy="385232"/>
          </a:xfrm>
          <a:prstGeom prst="roundRect">
            <a:avLst/>
          </a:prstGeom>
          <a:solidFill>
            <a:schemeClr val="accent2"/>
          </a:solidFill>
          <a:ln>
            <a:solidFill>
              <a:srgbClr val="F7923F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dirty="0" smtClean="0"/>
              <a:t>추가</a:t>
            </a:r>
            <a:endParaRPr lang="ko-KR" altLang="en-US" sz="1000" dirty="0"/>
          </a:p>
        </p:txBody>
      </p:sp>
      <p:sp>
        <p:nvSpPr>
          <p:cNvPr id="150" name="모서리가 둥근 직사각형 149"/>
          <p:cNvSpPr/>
          <p:nvPr/>
        </p:nvSpPr>
        <p:spPr>
          <a:xfrm>
            <a:off x="5875059" y="3828910"/>
            <a:ext cx="434261" cy="385232"/>
          </a:xfrm>
          <a:prstGeom prst="roundRect">
            <a:avLst/>
          </a:prstGeom>
          <a:solidFill>
            <a:schemeClr val="accent2"/>
          </a:solidFill>
          <a:ln>
            <a:solidFill>
              <a:srgbClr val="F7923F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dirty="0" smtClean="0"/>
              <a:t>추가</a:t>
            </a:r>
            <a:endParaRPr lang="ko-KR" altLang="en-US" sz="1000" dirty="0"/>
          </a:p>
        </p:txBody>
      </p:sp>
      <p:sp>
        <p:nvSpPr>
          <p:cNvPr id="152" name="타원 151"/>
          <p:cNvSpPr/>
          <p:nvPr/>
        </p:nvSpPr>
        <p:spPr>
          <a:xfrm>
            <a:off x="158695" y="2587921"/>
            <a:ext cx="360040" cy="36004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1</a:t>
            </a:r>
            <a:endParaRPr lang="ko-KR" altLang="en-US" dirty="0"/>
          </a:p>
        </p:txBody>
      </p:sp>
      <p:sp>
        <p:nvSpPr>
          <p:cNvPr id="153" name="타원 152"/>
          <p:cNvSpPr/>
          <p:nvPr/>
        </p:nvSpPr>
        <p:spPr>
          <a:xfrm>
            <a:off x="5503655" y="3025286"/>
            <a:ext cx="360040" cy="36004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2</a:t>
            </a:r>
            <a:endParaRPr lang="ko-KR" altLang="en-US" dirty="0"/>
          </a:p>
        </p:txBody>
      </p:sp>
      <p:grpSp>
        <p:nvGrpSpPr>
          <p:cNvPr id="56" name="그룹 55"/>
          <p:cNvGrpSpPr/>
          <p:nvPr/>
        </p:nvGrpSpPr>
        <p:grpSpPr>
          <a:xfrm>
            <a:off x="5813350" y="4511376"/>
            <a:ext cx="569320" cy="385232"/>
            <a:chOff x="5813350" y="4187068"/>
            <a:chExt cx="569320" cy="385232"/>
          </a:xfrm>
        </p:grpSpPr>
        <p:sp>
          <p:nvSpPr>
            <p:cNvPr id="57" name="모서리가 둥근 직사각형 56"/>
            <p:cNvSpPr/>
            <p:nvPr/>
          </p:nvSpPr>
          <p:spPr>
            <a:xfrm>
              <a:off x="5875059" y="4187068"/>
              <a:ext cx="434261" cy="385232"/>
            </a:xfrm>
            <a:prstGeom prst="roundRect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rgbClr val="F7923F"/>
              </a:solidFill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000" dirty="0"/>
            </a:p>
          </p:txBody>
        </p:sp>
        <p:sp>
          <p:nvSpPr>
            <p:cNvPr id="58" name="모서리가 둥근 직사각형 57"/>
            <p:cNvSpPr/>
            <p:nvPr/>
          </p:nvSpPr>
          <p:spPr>
            <a:xfrm>
              <a:off x="5813350" y="4219812"/>
              <a:ext cx="569320" cy="326735"/>
            </a:xfrm>
            <a:prstGeom prst="roundRect">
              <a:avLst>
                <a:gd name="adj" fmla="val 1151"/>
              </a:avLst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000" dirty="0" smtClean="0">
                  <a:ln w="3175">
                    <a:solidFill>
                      <a:schemeClr val="bg1"/>
                    </a:solidFill>
                  </a:ln>
                  <a:solidFill>
                    <a:schemeClr val="bg1"/>
                  </a:solidFill>
                </a:rPr>
                <a:t>24:32</a:t>
              </a:r>
              <a:endParaRPr lang="ko-KR" altLang="en-US" sz="1000" dirty="0">
                <a:ln w="3175">
                  <a:solidFill>
                    <a:schemeClr val="bg1"/>
                  </a:solidFill>
                </a:ln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17018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altLang="ko-KR" smtClean="0"/>
              <a:t>- </a:t>
            </a:r>
            <a:fld id="{7E1A555B-76B7-46FE-AF91-10880C785833}" type="slidenum">
              <a:rPr lang="ko-KR" altLang="en-US" smtClean="0"/>
              <a:pPr/>
              <a:t>18</a:t>
            </a:fld>
            <a:r>
              <a:rPr lang="ko-KR" altLang="en-US" smtClean="0"/>
              <a:t> </a:t>
            </a:r>
            <a:r>
              <a:rPr lang="en-US" altLang="ko-KR" smtClean="0"/>
              <a:t>-</a:t>
            </a:r>
            <a:endParaRPr lang="ko-KR" altLang="en-US" dirty="0"/>
          </a:p>
        </p:txBody>
      </p:sp>
      <p:sp>
        <p:nvSpPr>
          <p:cNvPr id="3" name="직사각형 2"/>
          <p:cNvSpPr/>
          <p:nvPr/>
        </p:nvSpPr>
        <p:spPr>
          <a:xfrm>
            <a:off x="116632" y="1475656"/>
            <a:ext cx="6624736" cy="72728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28600" indent="-228600">
              <a:lnSpc>
                <a:spcPct val="150000"/>
              </a:lnSpc>
              <a:buFont typeface="+mj-lt"/>
              <a:buAutoNum type="arabicPeriod" startAt="3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신청 대기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 startAt="3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 startAt="3"/>
            </a:pP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 startAt="3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 startAt="3"/>
            </a:pP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 startAt="3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 startAt="3"/>
            </a:pP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 startAt="3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 startAt="3"/>
            </a:pP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 startAt="3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 startAt="3"/>
            </a:pP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 startAt="3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 startAt="3"/>
            </a:pP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 startAt="3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 startAt="3"/>
            </a:pP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 startAt="3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 startAt="3"/>
            </a:pP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 startAt="3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ea"/>
              <a:buAutoNum type="arabicParenR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친구 요청을 받은 경우 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수락 할 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수 있는 버튼 입니다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.</a:t>
            </a:r>
          </a:p>
        </p:txBody>
      </p:sp>
      <p:sp>
        <p:nvSpPr>
          <p:cNvPr id="4" name="직사각형 3"/>
          <p:cNvSpPr/>
          <p:nvPr/>
        </p:nvSpPr>
        <p:spPr>
          <a:xfrm>
            <a:off x="116632" y="971600"/>
            <a:ext cx="6624736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en-US" altLang="ko-KR" sz="1400" b="1" dirty="0" smtClean="0">
                <a:solidFill>
                  <a:sysClr val="windowText" lastClr="000000"/>
                </a:solidFill>
              </a:rPr>
              <a:t>UI</a:t>
            </a:r>
            <a:endParaRPr lang="ko-KR" altLang="en-US" sz="1400" b="1" dirty="0">
              <a:solidFill>
                <a:sysClr val="windowText" lastClr="000000"/>
              </a:solidFill>
            </a:endParaRPr>
          </a:p>
        </p:txBody>
      </p:sp>
      <p:pic>
        <p:nvPicPr>
          <p:cNvPr id="71" name="Picture 2" descr="C:\Users\Helpas\Pictures\Screenshot_2015-08-05-14-35-57.pn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39803" y="1835696"/>
            <a:ext cx="6382950" cy="35904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3" name="모서리가 둥근 직사각형 72"/>
          <p:cNvSpPr/>
          <p:nvPr/>
        </p:nvSpPr>
        <p:spPr>
          <a:xfrm>
            <a:off x="338715" y="2087151"/>
            <a:ext cx="6211013" cy="3132921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74" name="모서리가 둥근 직사각형 73"/>
          <p:cNvSpPr/>
          <p:nvPr/>
        </p:nvSpPr>
        <p:spPr>
          <a:xfrm>
            <a:off x="338715" y="2087152"/>
            <a:ext cx="6211013" cy="288032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200" dirty="0" smtClean="0"/>
              <a:t>친   구</a:t>
            </a:r>
            <a:endParaRPr lang="ko-KR" altLang="en-US" sz="1200" dirty="0"/>
          </a:p>
        </p:txBody>
      </p:sp>
      <p:sp>
        <p:nvSpPr>
          <p:cNvPr id="75" name="모서리가 둥근 직사각형 74"/>
          <p:cNvSpPr/>
          <p:nvPr/>
        </p:nvSpPr>
        <p:spPr>
          <a:xfrm>
            <a:off x="6238852" y="2087883"/>
            <a:ext cx="263252" cy="287301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solidFill>
              <a:srgbClr val="F7923F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2000" b="1" dirty="0"/>
              <a:t>X</a:t>
            </a:r>
            <a:endParaRPr lang="ko-KR" altLang="en-US" sz="2000" b="1" dirty="0"/>
          </a:p>
        </p:txBody>
      </p:sp>
      <p:sp>
        <p:nvSpPr>
          <p:cNvPr id="76" name="모서리가 둥근 직사각형 75"/>
          <p:cNvSpPr/>
          <p:nvPr/>
        </p:nvSpPr>
        <p:spPr>
          <a:xfrm>
            <a:off x="429049" y="2447192"/>
            <a:ext cx="927719" cy="279648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>
            <a:solidFill>
              <a:srgbClr val="F7923F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50" dirty="0"/>
              <a:t>친구 목록</a:t>
            </a:r>
          </a:p>
        </p:txBody>
      </p:sp>
      <p:sp>
        <p:nvSpPr>
          <p:cNvPr id="77" name="모서리가 둥근 직사각형 76"/>
          <p:cNvSpPr/>
          <p:nvPr/>
        </p:nvSpPr>
        <p:spPr>
          <a:xfrm>
            <a:off x="1400746" y="2447192"/>
            <a:ext cx="927719" cy="279648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>
            <a:solidFill>
              <a:srgbClr val="F7923F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50" dirty="0" smtClean="0"/>
              <a:t>친구 검색</a:t>
            </a:r>
            <a:endParaRPr lang="ko-KR" altLang="en-US" sz="1050" dirty="0"/>
          </a:p>
        </p:txBody>
      </p:sp>
      <p:sp>
        <p:nvSpPr>
          <p:cNvPr id="78" name="모서리가 둥근 직사각형 77"/>
          <p:cNvSpPr/>
          <p:nvPr/>
        </p:nvSpPr>
        <p:spPr>
          <a:xfrm>
            <a:off x="2372443" y="2447192"/>
            <a:ext cx="927719" cy="279648"/>
          </a:xfrm>
          <a:prstGeom prst="roundRect">
            <a:avLst>
              <a:gd name="adj" fmla="val 1151"/>
            </a:avLst>
          </a:prstGeom>
          <a:solidFill>
            <a:schemeClr val="accent2"/>
          </a:solidFill>
          <a:ln>
            <a:solidFill>
              <a:srgbClr val="F7923F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50" dirty="0"/>
              <a:t>신청 대기</a:t>
            </a:r>
          </a:p>
        </p:txBody>
      </p:sp>
      <p:sp>
        <p:nvSpPr>
          <p:cNvPr id="81" name="모서리가 둥근 직사각형 80"/>
          <p:cNvSpPr/>
          <p:nvPr/>
        </p:nvSpPr>
        <p:spPr>
          <a:xfrm>
            <a:off x="3344140" y="2447192"/>
            <a:ext cx="927719" cy="279648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>
            <a:solidFill>
              <a:srgbClr val="F7923F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50" dirty="0" smtClean="0"/>
              <a:t>친구 초대</a:t>
            </a:r>
            <a:endParaRPr lang="ko-KR" altLang="en-US" sz="1050" dirty="0"/>
          </a:p>
        </p:txBody>
      </p:sp>
      <p:sp>
        <p:nvSpPr>
          <p:cNvPr id="82" name="모서리가 둥근 직사각형 81"/>
          <p:cNvSpPr/>
          <p:nvPr/>
        </p:nvSpPr>
        <p:spPr>
          <a:xfrm>
            <a:off x="5296193" y="2391208"/>
            <a:ext cx="776495" cy="317768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100" b="1" dirty="0" smtClean="0">
                <a:ln w="3175">
                  <a:solidFill>
                    <a:sysClr val="windowText" lastClr="000000"/>
                  </a:solidFill>
                </a:ln>
              </a:rPr>
              <a:t>내 </a:t>
            </a:r>
            <a:r>
              <a:rPr lang="en-US" altLang="ko-KR" sz="1100" b="1" dirty="0" smtClean="0">
                <a:ln w="3175">
                  <a:solidFill>
                    <a:sysClr val="windowText" lastClr="000000"/>
                  </a:solidFill>
                </a:ln>
              </a:rPr>
              <a:t>FP</a:t>
            </a:r>
            <a:endParaRPr lang="ko-KR" altLang="en-US" sz="1100" b="1" dirty="0">
              <a:ln w="3175"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83" name="모서리가 둥근 직사각형 82"/>
          <p:cNvSpPr/>
          <p:nvPr/>
        </p:nvSpPr>
        <p:spPr>
          <a:xfrm>
            <a:off x="5804591" y="2403400"/>
            <a:ext cx="687610" cy="294275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dirty="0" smtClean="0">
                <a:ln w="3175">
                  <a:solidFill>
                    <a:sysClr val="windowText" lastClr="000000"/>
                  </a:solidFill>
                </a:ln>
              </a:rPr>
              <a:t>: 302</a:t>
            </a:r>
            <a:endParaRPr lang="ko-KR" altLang="en-US" sz="1100" b="1" dirty="0">
              <a:ln w="3175"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85" name="모서리가 둥근 직사각형 84"/>
          <p:cNvSpPr/>
          <p:nvPr/>
        </p:nvSpPr>
        <p:spPr>
          <a:xfrm>
            <a:off x="404665" y="2702455"/>
            <a:ext cx="6060863" cy="2409605"/>
          </a:xfrm>
          <a:prstGeom prst="roundRect">
            <a:avLst>
              <a:gd name="adj" fmla="val 1151"/>
            </a:avLst>
          </a:prstGeom>
          <a:solidFill>
            <a:schemeClr val="bg1">
              <a:lumMod val="65000"/>
            </a:schemeClr>
          </a:solidFill>
          <a:ln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dirty="0"/>
          </a:p>
        </p:txBody>
      </p:sp>
      <p:sp>
        <p:nvSpPr>
          <p:cNvPr id="86" name="모서리가 둥근 직사각형 85"/>
          <p:cNvSpPr/>
          <p:nvPr/>
        </p:nvSpPr>
        <p:spPr>
          <a:xfrm>
            <a:off x="404666" y="2702456"/>
            <a:ext cx="5965812" cy="645408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 w="3175"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dirty="0"/>
          </a:p>
        </p:txBody>
      </p:sp>
      <p:sp>
        <p:nvSpPr>
          <p:cNvPr id="87" name="모서리가 둥근 직사각형 86"/>
          <p:cNvSpPr/>
          <p:nvPr/>
        </p:nvSpPr>
        <p:spPr>
          <a:xfrm>
            <a:off x="404666" y="3379059"/>
            <a:ext cx="5965812" cy="645408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 w="3175"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dirty="0"/>
          </a:p>
        </p:txBody>
      </p:sp>
      <p:sp>
        <p:nvSpPr>
          <p:cNvPr id="88" name="모서리가 둥근 직사각형 87"/>
          <p:cNvSpPr/>
          <p:nvPr/>
        </p:nvSpPr>
        <p:spPr>
          <a:xfrm>
            <a:off x="404666" y="4044246"/>
            <a:ext cx="5965812" cy="645408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 w="3175"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dirty="0"/>
          </a:p>
        </p:txBody>
      </p:sp>
      <p:cxnSp>
        <p:nvCxnSpPr>
          <p:cNvPr id="89" name="직선 연결선 88"/>
          <p:cNvCxnSpPr/>
          <p:nvPr/>
        </p:nvCxnSpPr>
        <p:spPr>
          <a:xfrm>
            <a:off x="6423174" y="2702456"/>
            <a:ext cx="0" cy="240960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타원 89"/>
          <p:cNvSpPr/>
          <p:nvPr/>
        </p:nvSpPr>
        <p:spPr>
          <a:xfrm>
            <a:off x="6356944" y="3998600"/>
            <a:ext cx="144016" cy="14401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91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08403" y="2758685"/>
            <a:ext cx="564795" cy="5647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" name="Picture 3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08403" y="3431557"/>
            <a:ext cx="564795" cy="5647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3" name="Picture 4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08403" y="4097287"/>
            <a:ext cx="564795" cy="5647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3" name="모서리가 둥근 직사각형 112"/>
          <p:cNvSpPr/>
          <p:nvPr/>
        </p:nvSpPr>
        <p:spPr>
          <a:xfrm>
            <a:off x="1088438" y="4364505"/>
            <a:ext cx="2287988" cy="294078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b="1" dirty="0">
              <a:ln w="3175"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115" name="모서리가 둥근 직사각형 114"/>
          <p:cNvSpPr/>
          <p:nvPr/>
        </p:nvSpPr>
        <p:spPr>
          <a:xfrm>
            <a:off x="1073198" y="2708976"/>
            <a:ext cx="687610" cy="294275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000" b="1" dirty="0" smtClean="0">
                <a:ln w="3175">
                  <a:solidFill>
                    <a:sysClr val="windowText" lastClr="000000"/>
                  </a:solidFill>
                </a:ln>
              </a:rPr>
              <a:t>레벨</a:t>
            </a:r>
            <a:endParaRPr lang="ko-KR" altLang="en-US" sz="1000" b="1" dirty="0">
              <a:ln w="3175"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116" name="모서리가 둥근 직사각형 115"/>
          <p:cNvSpPr/>
          <p:nvPr/>
        </p:nvSpPr>
        <p:spPr>
          <a:xfrm>
            <a:off x="1073198" y="2893944"/>
            <a:ext cx="687610" cy="294275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000" b="1" dirty="0" smtClean="0">
                <a:ln w="3175">
                  <a:solidFill>
                    <a:sysClr val="windowText" lastClr="000000"/>
                  </a:solidFill>
                </a:ln>
              </a:rPr>
              <a:t>캐릭</a:t>
            </a:r>
            <a:r>
              <a:rPr lang="ko-KR" altLang="en-US" sz="1000" b="1" dirty="0">
                <a:ln w="3175">
                  <a:solidFill>
                    <a:sysClr val="windowText" lastClr="000000"/>
                  </a:solidFill>
                </a:ln>
              </a:rPr>
              <a:t>터</a:t>
            </a:r>
          </a:p>
        </p:txBody>
      </p:sp>
      <p:sp>
        <p:nvSpPr>
          <p:cNvPr id="117" name="모서리가 둥근 직사각형 116"/>
          <p:cNvSpPr/>
          <p:nvPr/>
        </p:nvSpPr>
        <p:spPr>
          <a:xfrm>
            <a:off x="1073198" y="3087379"/>
            <a:ext cx="687610" cy="294275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000" b="1" dirty="0" smtClean="0">
                <a:ln w="3175">
                  <a:solidFill>
                    <a:sysClr val="windowText" lastClr="000000"/>
                  </a:solidFill>
                </a:ln>
              </a:rPr>
              <a:t>길드</a:t>
            </a:r>
            <a:endParaRPr lang="ko-KR" altLang="en-US" sz="1000" b="1" dirty="0">
              <a:ln w="3175"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118" name="모서리가 둥근 직사각형 117"/>
          <p:cNvSpPr/>
          <p:nvPr/>
        </p:nvSpPr>
        <p:spPr>
          <a:xfrm>
            <a:off x="1073198" y="3369657"/>
            <a:ext cx="687610" cy="294275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000" b="1" dirty="0" smtClean="0">
                <a:ln w="3175">
                  <a:solidFill>
                    <a:sysClr val="windowText" lastClr="000000"/>
                  </a:solidFill>
                </a:ln>
              </a:rPr>
              <a:t>레벨</a:t>
            </a:r>
            <a:endParaRPr lang="ko-KR" altLang="en-US" sz="1000" b="1" dirty="0">
              <a:ln w="3175"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119" name="모서리가 둥근 직사각형 118"/>
          <p:cNvSpPr/>
          <p:nvPr/>
        </p:nvSpPr>
        <p:spPr>
          <a:xfrm>
            <a:off x="1073198" y="3554625"/>
            <a:ext cx="687610" cy="294275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000" b="1" dirty="0" smtClean="0">
                <a:ln w="3175">
                  <a:solidFill>
                    <a:sysClr val="windowText" lastClr="000000"/>
                  </a:solidFill>
                </a:ln>
              </a:rPr>
              <a:t>캐릭터</a:t>
            </a:r>
            <a:endParaRPr lang="ko-KR" altLang="en-US" sz="1000" b="1" dirty="0">
              <a:ln w="3175"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121" name="모서리가 둥근 직사각형 120"/>
          <p:cNvSpPr/>
          <p:nvPr/>
        </p:nvSpPr>
        <p:spPr>
          <a:xfrm>
            <a:off x="1073198" y="3748060"/>
            <a:ext cx="687610" cy="294275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000" b="1" dirty="0" smtClean="0">
                <a:ln w="3175">
                  <a:solidFill>
                    <a:sysClr val="windowText" lastClr="000000"/>
                  </a:solidFill>
                </a:ln>
              </a:rPr>
              <a:t>길드</a:t>
            </a:r>
            <a:endParaRPr lang="ko-KR" altLang="en-US" sz="1000" b="1" dirty="0">
              <a:ln w="3175"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123" name="모서리가 둥근 직사각형 122"/>
          <p:cNvSpPr/>
          <p:nvPr/>
        </p:nvSpPr>
        <p:spPr>
          <a:xfrm>
            <a:off x="1073198" y="4034844"/>
            <a:ext cx="687610" cy="294275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000" b="1" dirty="0" smtClean="0">
                <a:ln w="3175">
                  <a:solidFill>
                    <a:sysClr val="windowText" lastClr="000000"/>
                  </a:solidFill>
                </a:ln>
              </a:rPr>
              <a:t>레벨</a:t>
            </a:r>
            <a:endParaRPr lang="ko-KR" altLang="en-US" sz="1000" b="1" dirty="0">
              <a:ln w="3175"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131" name="모서리가 둥근 직사각형 130"/>
          <p:cNvSpPr/>
          <p:nvPr/>
        </p:nvSpPr>
        <p:spPr>
          <a:xfrm>
            <a:off x="1073198" y="4219812"/>
            <a:ext cx="687610" cy="294275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000" b="1" dirty="0" smtClean="0">
                <a:ln w="3175">
                  <a:solidFill>
                    <a:sysClr val="windowText" lastClr="000000"/>
                  </a:solidFill>
                </a:ln>
              </a:rPr>
              <a:t>캐릭터</a:t>
            </a:r>
            <a:endParaRPr lang="ko-KR" altLang="en-US" sz="1000" b="1" dirty="0">
              <a:ln w="3175"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132" name="모서리가 둥근 직사각형 131"/>
          <p:cNvSpPr/>
          <p:nvPr/>
        </p:nvSpPr>
        <p:spPr>
          <a:xfrm>
            <a:off x="1073198" y="4413247"/>
            <a:ext cx="687610" cy="294275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000" b="1" dirty="0" smtClean="0">
                <a:ln w="3175">
                  <a:solidFill>
                    <a:sysClr val="windowText" lastClr="000000"/>
                  </a:solidFill>
                </a:ln>
              </a:rPr>
              <a:t>길드</a:t>
            </a:r>
            <a:endParaRPr lang="ko-KR" altLang="en-US" sz="1000" b="1" dirty="0">
              <a:ln w="3175"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133" name="모서리가 둥근 직사각형 132"/>
          <p:cNvSpPr/>
          <p:nvPr/>
        </p:nvSpPr>
        <p:spPr>
          <a:xfrm>
            <a:off x="1680220" y="4028512"/>
            <a:ext cx="1631305" cy="300608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1000" b="1" dirty="0" smtClean="0">
                <a:ln w="3175">
                  <a:solidFill>
                    <a:sysClr val="windowText" lastClr="000000"/>
                  </a:solidFill>
                </a:ln>
              </a:rPr>
              <a:t>48</a:t>
            </a:r>
            <a:endParaRPr lang="ko-KR" altLang="en-US" sz="1000" b="1" dirty="0">
              <a:ln w="3175"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134" name="모서리가 둥근 직사각형 133"/>
          <p:cNvSpPr/>
          <p:nvPr/>
        </p:nvSpPr>
        <p:spPr>
          <a:xfrm>
            <a:off x="1680220" y="4213480"/>
            <a:ext cx="1631305" cy="300608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000" b="1" dirty="0" err="1" smtClean="0">
                <a:ln w="3175">
                  <a:solidFill>
                    <a:sysClr val="windowText" lastClr="000000"/>
                  </a:solidFill>
                </a:ln>
              </a:rPr>
              <a:t>진실의트루</a:t>
            </a:r>
            <a:r>
              <a:rPr lang="ko-KR" altLang="en-US" sz="1000" b="1" dirty="0" err="1">
                <a:ln w="3175">
                  <a:solidFill>
                    <a:sysClr val="windowText" lastClr="000000"/>
                  </a:solidFill>
                </a:ln>
              </a:rPr>
              <a:t>스</a:t>
            </a:r>
            <a:endParaRPr lang="ko-KR" altLang="en-US" sz="1000" b="1" dirty="0">
              <a:ln w="3175"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135" name="모서리가 둥근 직사각형 134"/>
          <p:cNvSpPr/>
          <p:nvPr/>
        </p:nvSpPr>
        <p:spPr>
          <a:xfrm>
            <a:off x="1680220" y="3355603"/>
            <a:ext cx="1631305" cy="300608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1000" b="1" dirty="0" smtClean="0">
                <a:ln w="3175">
                  <a:solidFill>
                    <a:sysClr val="windowText" lastClr="000000"/>
                  </a:solidFill>
                </a:ln>
              </a:rPr>
              <a:t>49</a:t>
            </a:r>
            <a:endParaRPr lang="ko-KR" altLang="en-US" sz="1000" b="1" dirty="0">
              <a:ln w="3175"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136" name="모서리가 둥근 직사각형 135"/>
          <p:cNvSpPr/>
          <p:nvPr/>
        </p:nvSpPr>
        <p:spPr>
          <a:xfrm>
            <a:off x="1680220" y="3540571"/>
            <a:ext cx="1631305" cy="300608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000" b="1" dirty="0" err="1" smtClean="0">
                <a:ln w="3175">
                  <a:solidFill>
                    <a:sysClr val="windowText" lastClr="000000"/>
                  </a:solidFill>
                </a:ln>
              </a:rPr>
              <a:t>파스타와함께라면</a:t>
            </a:r>
            <a:endParaRPr lang="ko-KR" altLang="en-US" sz="1000" b="1" dirty="0">
              <a:ln w="3175"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137" name="모서리가 둥근 직사각형 136"/>
          <p:cNvSpPr/>
          <p:nvPr/>
        </p:nvSpPr>
        <p:spPr>
          <a:xfrm>
            <a:off x="1680220" y="3734006"/>
            <a:ext cx="1631305" cy="300608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1000" b="1" dirty="0" smtClean="0">
                <a:ln w="3175">
                  <a:solidFill>
                    <a:sysClr val="windowText" lastClr="000000"/>
                  </a:solidFill>
                </a:ln>
              </a:rPr>
              <a:t>&lt;</a:t>
            </a:r>
            <a:r>
              <a:rPr lang="ko-KR" altLang="en-US" sz="1000" b="1" dirty="0" err="1" smtClean="0">
                <a:ln w="3175">
                  <a:solidFill>
                    <a:sysClr val="windowText" lastClr="000000"/>
                  </a:solidFill>
                </a:ln>
              </a:rPr>
              <a:t>다키스트</a:t>
            </a:r>
            <a:r>
              <a:rPr lang="ko-KR" altLang="en-US" sz="1000" b="1" dirty="0" smtClean="0">
                <a:ln w="3175">
                  <a:solidFill>
                    <a:sysClr val="windowText" lastClr="000000"/>
                  </a:solidFill>
                </a:ln>
              </a:rPr>
              <a:t> </a:t>
            </a:r>
            <a:r>
              <a:rPr lang="ko-KR" altLang="en-US" sz="1000" b="1" dirty="0" err="1" smtClean="0">
                <a:ln w="3175">
                  <a:solidFill>
                    <a:sysClr val="windowText" lastClr="000000"/>
                  </a:solidFill>
                </a:ln>
              </a:rPr>
              <a:t>던전</a:t>
            </a:r>
            <a:r>
              <a:rPr lang="en-US" altLang="ko-KR" sz="1000" b="1" dirty="0" smtClean="0">
                <a:ln w="3175">
                  <a:solidFill>
                    <a:sysClr val="windowText" lastClr="000000"/>
                  </a:solidFill>
                </a:ln>
              </a:rPr>
              <a:t>&gt;</a:t>
            </a:r>
            <a:endParaRPr lang="ko-KR" altLang="en-US" sz="1000" b="1" dirty="0">
              <a:ln w="3175"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138" name="모서리가 둥근 직사각형 137"/>
          <p:cNvSpPr/>
          <p:nvPr/>
        </p:nvSpPr>
        <p:spPr>
          <a:xfrm>
            <a:off x="1680220" y="2702456"/>
            <a:ext cx="1631305" cy="300608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1000" b="1" dirty="0" smtClean="0">
                <a:ln w="3175">
                  <a:solidFill>
                    <a:sysClr val="windowText" lastClr="000000"/>
                  </a:solidFill>
                </a:ln>
              </a:rPr>
              <a:t>50</a:t>
            </a:r>
            <a:endParaRPr lang="ko-KR" altLang="en-US" sz="1000" b="1" dirty="0">
              <a:ln w="3175"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139" name="모서리가 둥근 직사각형 138"/>
          <p:cNvSpPr/>
          <p:nvPr/>
        </p:nvSpPr>
        <p:spPr>
          <a:xfrm>
            <a:off x="1680220" y="2887424"/>
            <a:ext cx="1631305" cy="300608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000" b="1" dirty="0" err="1" smtClean="0">
                <a:ln w="3175">
                  <a:solidFill>
                    <a:sysClr val="windowText" lastClr="000000"/>
                  </a:solidFill>
                </a:ln>
              </a:rPr>
              <a:t>아머킹은아머아머해</a:t>
            </a:r>
            <a:endParaRPr lang="ko-KR" altLang="en-US" sz="1000" b="1" dirty="0">
              <a:ln w="3175"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140" name="모서리가 둥근 직사각형 139"/>
          <p:cNvSpPr/>
          <p:nvPr/>
        </p:nvSpPr>
        <p:spPr>
          <a:xfrm>
            <a:off x="1680220" y="3080859"/>
            <a:ext cx="1631305" cy="300608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1000" b="1" dirty="0" smtClean="0">
                <a:ln w="3175">
                  <a:solidFill>
                    <a:sysClr val="windowText" lastClr="000000"/>
                  </a:solidFill>
                </a:ln>
              </a:rPr>
              <a:t>&lt;</a:t>
            </a:r>
            <a:r>
              <a:rPr lang="ko-KR" altLang="en-US" sz="1000" b="1" dirty="0" smtClean="0">
                <a:ln w="3175">
                  <a:solidFill>
                    <a:sysClr val="windowText" lastClr="000000"/>
                  </a:solidFill>
                </a:ln>
              </a:rPr>
              <a:t>기도하는 </a:t>
            </a:r>
            <a:r>
              <a:rPr lang="ko-KR" altLang="en-US" sz="1000" b="1" dirty="0" err="1" smtClean="0">
                <a:ln w="3175">
                  <a:solidFill>
                    <a:sysClr val="windowText" lastClr="000000"/>
                  </a:solidFill>
                </a:ln>
              </a:rPr>
              <a:t>프레이</a:t>
            </a:r>
            <a:r>
              <a:rPr lang="en-US" altLang="ko-KR" sz="1000" b="1" dirty="0" smtClean="0">
                <a:ln w="3175">
                  <a:solidFill>
                    <a:sysClr val="windowText" lastClr="000000"/>
                  </a:solidFill>
                </a:ln>
              </a:rPr>
              <a:t>&gt;</a:t>
            </a:r>
            <a:endParaRPr lang="ko-KR" altLang="en-US" sz="1000" b="1" dirty="0">
              <a:ln w="3175"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141" name="모서리가 둥근 직사각형 140"/>
          <p:cNvSpPr/>
          <p:nvPr/>
        </p:nvSpPr>
        <p:spPr>
          <a:xfrm>
            <a:off x="3474736" y="2887424"/>
            <a:ext cx="945416" cy="286216"/>
          </a:xfrm>
          <a:prstGeom prst="roundRect">
            <a:avLst>
              <a:gd name="adj" fmla="val 3854"/>
            </a:avLst>
          </a:prstGeom>
          <a:solidFill>
            <a:schemeClr val="bg1">
              <a:lumMod val="50000"/>
              <a:alpha val="70000"/>
            </a:schemeClr>
          </a:solidFill>
          <a:ln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 smtClean="0"/>
              <a:t>4,502</a:t>
            </a:r>
            <a:endParaRPr lang="ko-KR" altLang="en-US" sz="1200" dirty="0"/>
          </a:p>
        </p:txBody>
      </p:sp>
      <p:pic>
        <p:nvPicPr>
          <p:cNvPr id="142" name="Picture 2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140968" y="2885475"/>
            <a:ext cx="318286" cy="3119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" name="모서리가 둥근 직사각형 142"/>
          <p:cNvSpPr/>
          <p:nvPr/>
        </p:nvSpPr>
        <p:spPr>
          <a:xfrm>
            <a:off x="3474736" y="3558118"/>
            <a:ext cx="945416" cy="286216"/>
          </a:xfrm>
          <a:prstGeom prst="roundRect">
            <a:avLst>
              <a:gd name="adj" fmla="val 3854"/>
            </a:avLst>
          </a:prstGeom>
          <a:solidFill>
            <a:schemeClr val="bg1">
              <a:lumMod val="50000"/>
              <a:alpha val="70000"/>
            </a:schemeClr>
          </a:solidFill>
          <a:ln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 smtClean="0"/>
              <a:t>3,946</a:t>
            </a:r>
            <a:endParaRPr lang="ko-KR" altLang="en-US" sz="1200" dirty="0"/>
          </a:p>
        </p:txBody>
      </p:sp>
      <p:pic>
        <p:nvPicPr>
          <p:cNvPr id="144" name="Picture 2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140968" y="3556169"/>
            <a:ext cx="318286" cy="3119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5" name="모서리가 둥근 직사각형 144"/>
          <p:cNvSpPr/>
          <p:nvPr/>
        </p:nvSpPr>
        <p:spPr>
          <a:xfrm>
            <a:off x="3474736" y="4236576"/>
            <a:ext cx="945416" cy="286216"/>
          </a:xfrm>
          <a:prstGeom prst="roundRect">
            <a:avLst>
              <a:gd name="adj" fmla="val 3854"/>
            </a:avLst>
          </a:prstGeom>
          <a:solidFill>
            <a:schemeClr val="bg1">
              <a:lumMod val="50000"/>
              <a:alpha val="70000"/>
            </a:schemeClr>
          </a:solidFill>
          <a:ln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 smtClean="0"/>
              <a:t>2,185</a:t>
            </a:r>
            <a:endParaRPr lang="ko-KR" altLang="en-US" sz="1200" dirty="0"/>
          </a:p>
        </p:txBody>
      </p:sp>
      <p:pic>
        <p:nvPicPr>
          <p:cNvPr id="146" name="Picture 2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140968" y="4234627"/>
            <a:ext cx="318286" cy="3119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7" name="모서리가 둥근 직사각형 146"/>
          <p:cNvSpPr/>
          <p:nvPr/>
        </p:nvSpPr>
        <p:spPr>
          <a:xfrm>
            <a:off x="4540161" y="3516794"/>
            <a:ext cx="1180856" cy="317768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000" b="1" dirty="0">
              <a:ln w="3175"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149" name="모서리가 둥근 직사각형 148"/>
          <p:cNvSpPr/>
          <p:nvPr/>
        </p:nvSpPr>
        <p:spPr>
          <a:xfrm>
            <a:off x="5875059" y="3516794"/>
            <a:ext cx="434261" cy="385232"/>
          </a:xfrm>
          <a:prstGeom prst="roundRect">
            <a:avLst/>
          </a:prstGeom>
          <a:solidFill>
            <a:schemeClr val="accent2"/>
          </a:solidFill>
          <a:ln>
            <a:solidFill>
              <a:srgbClr val="F7923F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dirty="0" smtClean="0"/>
              <a:t>수락</a:t>
            </a:r>
            <a:endParaRPr lang="ko-KR" altLang="en-US" sz="1000" dirty="0"/>
          </a:p>
        </p:txBody>
      </p:sp>
      <p:sp>
        <p:nvSpPr>
          <p:cNvPr id="150" name="모서리가 둥근 직사각형 149"/>
          <p:cNvSpPr/>
          <p:nvPr/>
        </p:nvSpPr>
        <p:spPr>
          <a:xfrm>
            <a:off x="5875059" y="4187068"/>
            <a:ext cx="434261" cy="385232"/>
          </a:xfrm>
          <a:prstGeom prst="roundRect">
            <a:avLst/>
          </a:prstGeom>
          <a:solidFill>
            <a:schemeClr val="accent2"/>
          </a:solidFill>
          <a:ln>
            <a:solidFill>
              <a:srgbClr val="F7923F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dirty="0" smtClean="0"/>
              <a:t>수락</a:t>
            </a:r>
            <a:endParaRPr lang="ko-KR" altLang="en-US" sz="1000" dirty="0"/>
          </a:p>
        </p:txBody>
      </p:sp>
      <p:sp>
        <p:nvSpPr>
          <p:cNvPr id="156" name="모서리가 둥근 직사각형 155"/>
          <p:cNvSpPr/>
          <p:nvPr/>
        </p:nvSpPr>
        <p:spPr>
          <a:xfrm>
            <a:off x="5593983" y="4794292"/>
            <a:ext cx="776495" cy="317768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dirty="0" smtClean="0">
                <a:ln w="3175">
                  <a:solidFill>
                    <a:sysClr val="windowText" lastClr="000000"/>
                  </a:solidFill>
                </a:ln>
              </a:rPr>
              <a:t>3 /10</a:t>
            </a:r>
            <a:endParaRPr lang="ko-KR" altLang="en-US" sz="1100" b="1" dirty="0">
              <a:ln w="3175"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61" name="모서리가 둥근 직사각형 60"/>
          <p:cNvSpPr/>
          <p:nvPr/>
        </p:nvSpPr>
        <p:spPr>
          <a:xfrm>
            <a:off x="5875059" y="2856113"/>
            <a:ext cx="434261" cy="385232"/>
          </a:xfrm>
          <a:prstGeom prst="roundRect">
            <a:avLst/>
          </a:prstGeom>
          <a:solidFill>
            <a:schemeClr val="accent2"/>
          </a:solidFill>
          <a:ln>
            <a:solidFill>
              <a:srgbClr val="F7923F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dirty="0" smtClean="0"/>
              <a:t>수락</a:t>
            </a:r>
            <a:endParaRPr lang="ko-KR" altLang="en-US" sz="1000" dirty="0"/>
          </a:p>
        </p:txBody>
      </p:sp>
      <p:sp>
        <p:nvSpPr>
          <p:cNvPr id="158" name="타원 157"/>
          <p:cNvSpPr/>
          <p:nvPr/>
        </p:nvSpPr>
        <p:spPr>
          <a:xfrm>
            <a:off x="5595182" y="3180531"/>
            <a:ext cx="360040" cy="36004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1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317018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altLang="ko-KR" smtClean="0"/>
              <a:t>- </a:t>
            </a:r>
            <a:fld id="{7E1A555B-76B7-46FE-AF91-10880C785833}" type="slidenum">
              <a:rPr lang="ko-KR" altLang="en-US" smtClean="0"/>
              <a:pPr/>
              <a:t>19</a:t>
            </a:fld>
            <a:r>
              <a:rPr lang="ko-KR" altLang="en-US" smtClean="0"/>
              <a:t> </a:t>
            </a:r>
            <a:r>
              <a:rPr lang="en-US" altLang="ko-KR" smtClean="0"/>
              <a:t>-</a:t>
            </a:r>
            <a:endParaRPr lang="ko-KR" altLang="en-US" dirty="0"/>
          </a:p>
        </p:txBody>
      </p:sp>
      <p:sp>
        <p:nvSpPr>
          <p:cNvPr id="3" name="직사각형 2"/>
          <p:cNvSpPr/>
          <p:nvPr/>
        </p:nvSpPr>
        <p:spPr>
          <a:xfrm>
            <a:off x="116632" y="1475656"/>
            <a:ext cx="6624736" cy="72728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28600" indent="-228600">
              <a:lnSpc>
                <a:spcPct val="150000"/>
              </a:lnSpc>
              <a:buFont typeface="+mj-lt"/>
              <a:buAutoNum type="arabicPeriod" startAt="4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친구 초대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116632" y="971600"/>
            <a:ext cx="6624736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en-US" altLang="ko-KR" sz="1400" b="1" dirty="0" smtClean="0">
                <a:solidFill>
                  <a:sysClr val="windowText" lastClr="000000"/>
                </a:solidFill>
              </a:rPr>
              <a:t>UI</a:t>
            </a:r>
            <a:endParaRPr lang="ko-KR" altLang="en-US" sz="1400" b="1" dirty="0">
              <a:solidFill>
                <a:sysClr val="windowText" lastClr="000000"/>
              </a:solidFill>
            </a:endParaRPr>
          </a:p>
        </p:txBody>
      </p:sp>
      <p:sp>
        <p:nvSpPr>
          <p:cNvPr id="61" name="직사각형 60"/>
          <p:cNvSpPr/>
          <p:nvPr/>
        </p:nvSpPr>
        <p:spPr>
          <a:xfrm>
            <a:off x="790800" y="2555776"/>
            <a:ext cx="5448052" cy="23762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600" dirty="0" smtClean="0"/>
              <a:t>SNS  </a:t>
            </a:r>
            <a:r>
              <a:rPr lang="ko-KR" altLang="en-US" sz="1600" dirty="0" smtClean="0"/>
              <a:t>사용</a:t>
            </a:r>
            <a:r>
              <a:rPr lang="en-US" altLang="ko-KR" sz="1600" dirty="0"/>
              <a:t> </a:t>
            </a:r>
            <a:r>
              <a:rPr lang="ko-KR" altLang="en-US" sz="1600" dirty="0" smtClean="0"/>
              <a:t>및 종류 여부가 결정되면 작성 합니다</a:t>
            </a:r>
            <a:r>
              <a:rPr lang="en-US" altLang="ko-KR" sz="1600" dirty="0" smtClean="0"/>
              <a:t>.</a:t>
            </a:r>
          </a:p>
          <a:p>
            <a:pPr algn="ctr"/>
            <a:r>
              <a:rPr lang="ko-KR" altLang="en-US" sz="1600" dirty="0" smtClean="0"/>
              <a:t>그 전까지는 빠져도 무방한 메뉴 임을 알려드립니다</a:t>
            </a:r>
            <a:r>
              <a:rPr lang="en-US" altLang="ko-KR" sz="1600" dirty="0" smtClean="0"/>
              <a:t>.</a:t>
            </a:r>
            <a:endParaRPr lang="ko-KR" altLang="en-US" sz="1600" dirty="0"/>
          </a:p>
        </p:txBody>
      </p:sp>
    </p:spTree>
    <p:extLst>
      <p:ext uri="{BB962C8B-B14F-4D97-AF65-F5344CB8AC3E}">
        <p14:creationId xmlns:p14="http://schemas.microsoft.com/office/powerpoint/2010/main" val="1782541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altLang="ko-KR" smtClean="0"/>
              <a:t>- </a:t>
            </a:r>
            <a:fld id="{7E1A555B-76B7-46FE-AF91-10880C785833}" type="slidenum">
              <a:rPr lang="ko-KR" altLang="en-US" smtClean="0"/>
              <a:pPr/>
              <a:t>2</a:t>
            </a:fld>
            <a:r>
              <a:rPr lang="ko-KR" altLang="en-US" smtClean="0"/>
              <a:t> </a:t>
            </a:r>
            <a:r>
              <a:rPr lang="en-US" altLang="ko-KR" smtClean="0"/>
              <a:t>-</a:t>
            </a:r>
            <a:endParaRPr lang="ko-KR" altLang="en-US" dirty="0"/>
          </a:p>
        </p:txBody>
      </p:sp>
      <p:sp>
        <p:nvSpPr>
          <p:cNvPr id="3" name="직사각형 2"/>
          <p:cNvSpPr/>
          <p:nvPr/>
        </p:nvSpPr>
        <p:spPr>
          <a:xfrm>
            <a:off x="116632" y="1475656"/>
            <a:ext cx="6624736" cy="72728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28600" indent="-2286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1000" dirty="0" smtClean="0">
                <a:solidFill>
                  <a:sysClr val="windowText" lastClr="000000"/>
                </a:solidFill>
              </a:rPr>
              <a:t>2015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년 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8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월 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11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일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초안 작성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1000" dirty="0" smtClean="0">
                <a:solidFill>
                  <a:sysClr val="windowText" lastClr="000000"/>
                </a:solidFill>
              </a:rPr>
              <a:t>2015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년 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8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월 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21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일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1000" dirty="0" smtClean="0">
                <a:solidFill>
                  <a:sysClr val="windowText" lastClr="000000"/>
                </a:solidFill>
              </a:rPr>
              <a:t>FP 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보상에 대한 변경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1143000" lvl="2" indent="-2286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기존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: 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랭킹에 따른 보상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1143000" lvl="2" indent="-2286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변경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: FP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에 따른 지정 된 보상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1000" dirty="0" smtClean="0">
                <a:solidFill>
                  <a:sysClr val="windowText" lastClr="000000"/>
                </a:solidFill>
              </a:rPr>
              <a:t>FP 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보상 테이블 설정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00" dirty="0" err="1" smtClean="0">
                <a:solidFill>
                  <a:sysClr val="windowText" lastClr="000000"/>
                </a:solidFill>
              </a:rPr>
              <a:t>어뷰즈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 방지를 위한 삭제 조건 설정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친구 소환 대기시간 설정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쌍방 친구 기준에서 일방 친구 기준으로 변경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1143000" lvl="2" indent="-2286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이에 따른 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UI 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일부 변경</a:t>
            </a:r>
            <a:r>
              <a:rPr lang="ko-KR" altLang="en-US" sz="1000" dirty="0">
                <a:solidFill>
                  <a:sysClr val="windowText" lastClr="000000"/>
                </a:solidFill>
              </a:rPr>
              <a:t> 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및 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FP 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누적 설정 변경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1000" dirty="0" smtClean="0">
                <a:solidFill>
                  <a:sysClr val="windowText" lastClr="000000"/>
                </a:solidFill>
              </a:rPr>
              <a:t>2015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년 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9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월 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17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일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성소 시스템 추가로 인한 선물함 삭제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116632" y="971600"/>
            <a:ext cx="6624736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ko-KR" altLang="en-US" sz="1400" b="1" dirty="0" smtClean="0">
                <a:solidFill>
                  <a:sysClr val="windowText" lastClr="000000"/>
                </a:solidFill>
              </a:rPr>
              <a:t>버전 관리</a:t>
            </a:r>
            <a:endParaRPr lang="ko-KR" altLang="en-US" sz="1400" b="1" dirty="0">
              <a:solidFill>
                <a:sysClr val="windowText" lastClr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altLang="ko-KR" smtClean="0"/>
              <a:t>- </a:t>
            </a:r>
            <a:fld id="{7E1A555B-76B7-46FE-AF91-10880C785833}" type="slidenum">
              <a:rPr lang="ko-KR" altLang="en-US" smtClean="0"/>
              <a:pPr/>
              <a:t>3</a:t>
            </a:fld>
            <a:r>
              <a:rPr lang="ko-KR" altLang="en-US" smtClean="0"/>
              <a:t> </a:t>
            </a:r>
            <a:r>
              <a:rPr lang="en-US" altLang="ko-KR" smtClean="0"/>
              <a:t>-</a:t>
            </a:r>
            <a:endParaRPr lang="ko-KR" altLang="en-US" dirty="0"/>
          </a:p>
        </p:txBody>
      </p:sp>
      <p:sp>
        <p:nvSpPr>
          <p:cNvPr id="3" name="직사각형 2"/>
          <p:cNvSpPr/>
          <p:nvPr/>
        </p:nvSpPr>
        <p:spPr>
          <a:xfrm>
            <a:off x="116632" y="1475656"/>
            <a:ext cx="6624736" cy="72728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28600" indent="-228600">
              <a:lnSpc>
                <a:spcPct val="150000"/>
              </a:lnSpc>
              <a:buFont typeface="+mj-lt"/>
              <a:buAutoNum type="arabicPeriod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개요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친구 시스템 설정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친구 시스템 사용 방법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/>
            </a:pPr>
            <a:r>
              <a:rPr lang="en-US" altLang="ko-KR" sz="1000" dirty="0" smtClean="0">
                <a:solidFill>
                  <a:sysClr val="windowText" lastClr="000000"/>
                </a:solidFill>
              </a:rPr>
              <a:t>UI</a:t>
            </a:r>
            <a:endParaRPr lang="ko-KR" altLang="en-US" sz="1000" dirty="0">
              <a:solidFill>
                <a:sysClr val="windowText" lastClr="000000"/>
              </a:solidFill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116632" y="971600"/>
            <a:ext cx="6624736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ko-KR" altLang="en-US" sz="1400" b="1" dirty="0" smtClean="0">
                <a:solidFill>
                  <a:sysClr val="windowText" lastClr="000000"/>
                </a:solidFill>
              </a:rPr>
              <a:t>목차</a:t>
            </a:r>
            <a:endParaRPr lang="ko-KR" altLang="en-US" sz="1400" b="1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8778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altLang="ko-KR" smtClean="0"/>
              <a:t>- </a:t>
            </a:r>
            <a:fld id="{7E1A555B-76B7-46FE-AF91-10880C785833}" type="slidenum">
              <a:rPr lang="ko-KR" altLang="en-US" smtClean="0"/>
              <a:pPr/>
              <a:t>4</a:t>
            </a:fld>
            <a:r>
              <a:rPr lang="ko-KR" altLang="en-US" smtClean="0"/>
              <a:t> </a:t>
            </a:r>
            <a:r>
              <a:rPr lang="en-US" altLang="ko-KR" smtClean="0"/>
              <a:t>-</a:t>
            </a:r>
            <a:endParaRPr lang="ko-KR" altLang="en-US" dirty="0"/>
          </a:p>
        </p:txBody>
      </p:sp>
      <p:sp>
        <p:nvSpPr>
          <p:cNvPr id="3" name="직사각형 2"/>
          <p:cNvSpPr/>
          <p:nvPr/>
        </p:nvSpPr>
        <p:spPr>
          <a:xfrm>
            <a:off x="116632" y="1475656"/>
            <a:ext cx="6624736" cy="72728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28600" indent="-228600">
              <a:lnSpc>
                <a:spcPct val="150000"/>
              </a:lnSpc>
              <a:buFont typeface="+mj-lt"/>
              <a:buAutoNum type="arabicPeriod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문서의 목적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친구 시스템에 대한 설명을 하고자 합니다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.</a:t>
            </a:r>
          </a:p>
          <a:p>
            <a:pPr marL="685800" lvl="1" indent="-228600">
              <a:lnSpc>
                <a:spcPct val="150000"/>
              </a:lnSpc>
              <a:buFont typeface="+mj-lt"/>
              <a:buAutoNum type="arabicParenR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게임 진행 중 내가 친구로 등록한 캐릭터를 소환하는 기능을 친구 시스템과 연계하여 </a:t>
            </a:r>
            <a:r>
              <a:rPr lang="ko-KR" altLang="en-US" sz="1000" dirty="0" err="1" smtClean="0">
                <a:solidFill>
                  <a:sysClr val="windowText" lastClr="000000"/>
                </a:solidFill>
              </a:rPr>
              <a:t>소셜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 네트워크로 확장 합니다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.</a:t>
            </a:r>
          </a:p>
          <a:p>
            <a:pPr marL="685800" lvl="1" indent="-228600">
              <a:lnSpc>
                <a:spcPct val="150000"/>
              </a:lnSpc>
              <a:buFont typeface="+mj-lt"/>
              <a:buAutoNum type="arabicParenR"/>
            </a:pPr>
            <a:r>
              <a:rPr lang="ko-KR" altLang="en-US" sz="1000" dirty="0" err="1" smtClean="0">
                <a:solidFill>
                  <a:sysClr val="windowText" lastClr="000000"/>
                </a:solidFill>
              </a:rPr>
              <a:t>소셜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 기능을 활용하여 성소 시스템으로 유도 합니다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.</a:t>
            </a:r>
          </a:p>
          <a:p>
            <a:pPr marL="228600" indent="-228600">
              <a:lnSpc>
                <a:spcPct val="150000"/>
              </a:lnSpc>
              <a:buFont typeface="+mj-lt"/>
              <a:buAutoNum type="arabicPeriod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친구 시스템 설정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친구 시스템의 목적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친구 초대 설정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친구 설정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친구 포인트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재소환 대기 시간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친구 시스템 사용 방법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친구 창 입장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친구 목록 관리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친구 검색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친구 신청 대기자 관리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친구 초대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친구 삭제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성</a:t>
            </a:r>
            <a:r>
              <a:rPr lang="ko-KR" altLang="en-US" sz="1000" dirty="0">
                <a:solidFill>
                  <a:sysClr val="windowText" lastClr="000000"/>
                </a:solidFill>
              </a:rPr>
              <a:t>소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/>
            </a:pPr>
            <a:r>
              <a:rPr lang="en-US" altLang="ko-KR" sz="1000" dirty="0" smtClean="0">
                <a:solidFill>
                  <a:sysClr val="windowText" lastClr="000000"/>
                </a:solidFill>
              </a:rPr>
              <a:t>UI</a:t>
            </a:r>
          </a:p>
        </p:txBody>
      </p:sp>
      <p:sp>
        <p:nvSpPr>
          <p:cNvPr id="4" name="직사각형 3"/>
          <p:cNvSpPr/>
          <p:nvPr/>
        </p:nvSpPr>
        <p:spPr>
          <a:xfrm>
            <a:off x="116632" y="971600"/>
            <a:ext cx="6624736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ko-KR" altLang="en-US" sz="1400" b="1" dirty="0" smtClean="0">
                <a:solidFill>
                  <a:sysClr val="windowText" lastClr="000000"/>
                </a:solidFill>
              </a:rPr>
              <a:t>개요</a:t>
            </a:r>
            <a:endParaRPr lang="ko-KR" altLang="en-US" sz="1400" b="1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1491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altLang="ko-KR" smtClean="0"/>
              <a:t>- </a:t>
            </a:r>
            <a:fld id="{7E1A555B-76B7-46FE-AF91-10880C785833}" type="slidenum">
              <a:rPr lang="ko-KR" altLang="en-US" smtClean="0"/>
              <a:pPr/>
              <a:t>5</a:t>
            </a:fld>
            <a:r>
              <a:rPr lang="ko-KR" altLang="en-US" smtClean="0"/>
              <a:t> </a:t>
            </a:r>
            <a:r>
              <a:rPr lang="en-US" altLang="ko-KR" smtClean="0"/>
              <a:t>-</a:t>
            </a:r>
            <a:endParaRPr lang="ko-KR" altLang="en-US" dirty="0"/>
          </a:p>
        </p:txBody>
      </p:sp>
      <p:sp>
        <p:nvSpPr>
          <p:cNvPr id="3" name="직사각형 2"/>
          <p:cNvSpPr/>
          <p:nvPr/>
        </p:nvSpPr>
        <p:spPr>
          <a:xfrm>
            <a:off x="116632" y="1475656"/>
            <a:ext cx="6624736" cy="72728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28600" indent="-228600">
              <a:lnSpc>
                <a:spcPct val="150000"/>
              </a:lnSpc>
              <a:buFont typeface="+mj-lt"/>
              <a:buAutoNum type="arabicPeriod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친구 시스템의 목적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친구 시스템은 이용 빈도수와 상관 없이 게임 내 </a:t>
            </a:r>
            <a:r>
              <a:rPr lang="ko-KR" altLang="en-US" sz="1000" dirty="0" err="1" smtClean="0">
                <a:solidFill>
                  <a:sysClr val="windowText" lastClr="000000"/>
                </a:solidFill>
              </a:rPr>
              <a:t>소셜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 네트워크를 육안으로 보여주는 기능 입니다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.</a:t>
            </a:r>
          </a:p>
          <a:p>
            <a:pPr marL="685800" lvl="1" indent="-228600">
              <a:lnSpc>
                <a:spcPct val="150000"/>
              </a:lnSpc>
              <a:buFont typeface="+mj-lt"/>
              <a:buAutoNum type="arabicParenR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게임 내에서는 친구의 캐릭터를 소환하여 전투에 참가시킬 수 있기 때문에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, 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친구 시스템을 이용하는데 중요한 동기 부여를 합니다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.</a:t>
            </a:r>
          </a:p>
          <a:p>
            <a:pPr marL="685800" lvl="1" indent="-228600">
              <a:lnSpc>
                <a:spcPct val="150000"/>
              </a:lnSpc>
              <a:buFont typeface="+mj-lt"/>
              <a:buAutoNum type="arabicParenR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전투에서 한 번 소환한 친구의 캐릭터는 일정 시간 동안 재소환 대기시간을 갖게 되어 다수의 친구를 맺는데 목적을 두게 합니다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.</a:t>
            </a:r>
          </a:p>
          <a:p>
            <a:pPr marL="228600" indent="-228600">
              <a:lnSpc>
                <a:spcPct val="150000"/>
              </a:lnSpc>
              <a:buFont typeface="+mj-lt"/>
              <a:buAutoNum type="arabicPeriod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친구 초대 설정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/>
            </a:pPr>
            <a:r>
              <a:rPr lang="en-US" altLang="ko-KR" sz="1000" dirty="0" smtClean="0">
                <a:solidFill>
                  <a:sysClr val="windowText" lastClr="000000"/>
                </a:solidFill>
              </a:rPr>
              <a:t>SNS 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계정 연동을 이용 할 경우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, 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이와 연결 된 계정의 초대가 가능 합니다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.</a:t>
            </a:r>
          </a:p>
          <a:p>
            <a:pPr marL="685800" lvl="1" indent="-228600">
              <a:lnSpc>
                <a:spcPct val="150000"/>
              </a:lnSpc>
              <a:buFont typeface="+mj-lt"/>
              <a:buAutoNum type="arabicParenR"/>
            </a:pPr>
            <a:r>
              <a:rPr lang="ko-KR" altLang="en-US" sz="1000" dirty="0" smtClean="0">
                <a:solidFill>
                  <a:srgbClr val="FF0000"/>
                </a:solidFill>
              </a:rPr>
              <a:t>현재 적용 여부 및 </a:t>
            </a:r>
            <a:r>
              <a:rPr lang="en-US" altLang="ko-KR" sz="1000" dirty="0" smtClean="0">
                <a:solidFill>
                  <a:srgbClr val="FF0000"/>
                </a:solidFill>
              </a:rPr>
              <a:t>SNS </a:t>
            </a:r>
            <a:r>
              <a:rPr lang="ko-KR" altLang="en-US" sz="1000" dirty="0" smtClean="0">
                <a:solidFill>
                  <a:srgbClr val="FF0000"/>
                </a:solidFill>
              </a:rPr>
              <a:t>종류는 결정되지 않았습니다</a:t>
            </a:r>
            <a:r>
              <a:rPr lang="en-US" altLang="ko-KR" sz="1000" dirty="0" smtClean="0">
                <a:solidFill>
                  <a:srgbClr val="FF0000"/>
                </a:solidFill>
              </a:rPr>
              <a:t>.</a:t>
            </a:r>
          </a:p>
          <a:p>
            <a:pPr marL="685800" lvl="1" indent="-228600">
              <a:lnSpc>
                <a:spcPct val="150000"/>
              </a:lnSpc>
              <a:buFont typeface="+mj-lt"/>
              <a:buAutoNum type="arabicParenR"/>
            </a:pPr>
            <a:r>
              <a:rPr lang="ko-KR" altLang="en-US" sz="1000" dirty="0" smtClean="0">
                <a:solidFill>
                  <a:srgbClr val="FF0000"/>
                </a:solidFill>
              </a:rPr>
              <a:t>향후 결정에 따라 초대 관련 시스템 자체가 삭제 될 수도 있음을 참고해 주시기 바랍니다</a:t>
            </a:r>
            <a:r>
              <a:rPr lang="en-US" altLang="ko-KR" sz="1000" dirty="0" smtClean="0">
                <a:solidFill>
                  <a:srgbClr val="FF0000"/>
                </a:solidFill>
              </a:rPr>
              <a:t>.</a:t>
            </a:r>
          </a:p>
          <a:p>
            <a:pPr marL="685800" lvl="1" indent="-228600">
              <a:lnSpc>
                <a:spcPct val="150000"/>
              </a:lnSpc>
              <a:buFont typeface="+mj-lt"/>
              <a:buAutoNum type="arabicParenR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친구 설정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친구 추가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1143000" lvl="2" indent="-228600">
              <a:lnSpc>
                <a:spcPct val="150000"/>
              </a:lnSpc>
              <a:buFont typeface="+mj-ea"/>
              <a:buAutoNum type="circleNumDbPlain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자신과 비슷한 레벨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(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캐릭터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) 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플레이어를 자동 검색 합니다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.</a:t>
            </a:r>
          </a:p>
          <a:p>
            <a:pPr marL="1143000" lvl="2" indent="-228600">
              <a:lnSpc>
                <a:spcPct val="150000"/>
              </a:lnSpc>
              <a:buFont typeface="+mj-ea"/>
              <a:buAutoNum type="circleNumDbPlain"/>
            </a:pPr>
            <a:r>
              <a:rPr lang="ko-KR" altLang="en-US" sz="1000" dirty="0" err="1" smtClean="0">
                <a:solidFill>
                  <a:sysClr val="windowText" lastClr="000000"/>
                </a:solidFill>
              </a:rPr>
              <a:t>검색어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 입력을 통해 플레이어 닉네임을 검색 할 수 있습니다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.</a:t>
            </a:r>
          </a:p>
          <a:p>
            <a:pPr marL="1143000" lvl="2" indent="-228600">
              <a:lnSpc>
                <a:spcPct val="150000"/>
              </a:lnSpc>
              <a:buFont typeface="+mj-ea"/>
              <a:buAutoNum type="circleNumDbPlain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쌍방 친구가 아니라도 내가 친구를 추가 하기만 한다면 게임 중 소환이 가능 합니다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.</a:t>
            </a:r>
          </a:p>
          <a:p>
            <a:pPr marL="685800" lvl="1" indent="-228600">
              <a:lnSpc>
                <a:spcPct val="150000"/>
              </a:lnSpc>
              <a:buFont typeface="+mj-lt"/>
              <a:buAutoNum type="arabicParenR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친구 관리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1143000" lvl="2" indent="-228600">
              <a:lnSpc>
                <a:spcPct val="150000"/>
              </a:lnSpc>
              <a:buFont typeface="+mj-ea"/>
              <a:buAutoNum type="circleNumDbPlain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친구 추가를 한 캐릭터는 게임 중 캐릭터를 소환해 함께 전투를 할 수 있습니다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.</a:t>
            </a:r>
          </a:p>
          <a:p>
            <a:pPr marL="1143000" lvl="2" indent="-228600">
              <a:lnSpc>
                <a:spcPct val="150000"/>
              </a:lnSpc>
              <a:buFont typeface="+mj-ea"/>
              <a:buAutoNum type="circleNumDbPlain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상대방 대표 캐릭터와 레벨을 확인 할 수 있습니다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.</a:t>
            </a:r>
          </a:p>
          <a:p>
            <a:pPr marL="1143000" lvl="2" indent="-228600">
              <a:lnSpc>
                <a:spcPct val="150000"/>
              </a:lnSpc>
              <a:buFont typeface="+mj-ea"/>
              <a:buAutoNum type="circleNumDbPlain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재소환 대기시간을 확인 할 수 있습니다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.</a:t>
            </a:r>
          </a:p>
          <a:p>
            <a:pPr marL="1143000" lvl="2" indent="-228600">
              <a:lnSpc>
                <a:spcPct val="150000"/>
              </a:lnSpc>
              <a:buFont typeface="+mj-ea"/>
              <a:buAutoNum type="circleNumDbPlain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친구로 등록할 수 있는 수는 최대 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20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명 입니다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. </a:t>
            </a:r>
            <a:r>
              <a:rPr lang="en-US" altLang="ko-KR" sz="1000" dirty="0" smtClean="0">
                <a:solidFill>
                  <a:srgbClr val="FF0000"/>
                </a:solidFill>
              </a:rPr>
              <a:t>(</a:t>
            </a:r>
            <a:r>
              <a:rPr lang="ko-KR" altLang="en-US" sz="1000" dirty="0" smtClean="0">
                <a:solidFill>
                  <a:srgbClr val="FF0000"/>
                </a:solidFill>
              </a:rPr>
              <a:t>미정</a:t>
            </a:r>
            <a:r>
              <a:rPr lang="en-US" altLang="ko-KR" sz="1000" dirty="0" smtClean="0">
                <a:solidFill>
                  <a:srgbClr val="FF0000"/>
                </a:solidFill>
              </a:rPr>
              <a:t>)</a:t>
            </a:r>
          </a:p>
          <a:p>
            <a:pPr marL="685800" lvl="1" indent="-228600">
              <a:lnSpc>
                <a:spcPct val="150000"/>
              </a:lnSpc>
              <a:buFont typeface="+mj-lt"/>
              <a:buAutoNum type="arabicParenR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친구 삭제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1143000" lvl="2" indent="-228600">
              <a:lnSpc>
                <a:spcPct val="150000"/>
              </a:lnSpc>
              <a:buFont typeface="+mj-ea"/>
              <a:buAutoNum type="circleNumDbPlain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쌍방 친구라도 친구 삭제는 한쪽에서 일방적으로 진행할 수 있습니다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.</a:t>
            </a:r>
          </a:p>
          <a:p>
            <a:pPr marL="1143000" lvl="2" indent="-228600">
              <a:lnSpc>
                <a:spcPct val="150000"/>
              </a:lnSpc>
              <a:buFont typeface="+mj-ea"/>
              <a:buAutoNum type="circleNumDbPlain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쌍방 친구의 경우 어느 한 쪽에서 친구 삭제가 이루어지더라도 반대쪽은 남아있습니다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.</a:t>
            </a:r>
          </a:p>
          <a:p>
            <a:pPr marL="1143000" lvl="2" indent="-228600">
              <a:lnSpc>
                <a:spcPct val="150000"/>
              </a:lnSpc>
              <a:buFont typeface="+mj-ea"/>
              <a:buAutoNum type="circleNumDbPlain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영구적인 차단이 아니므로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, 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차후 다시 추가하여 서로 친구가 될 수 있습니다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.</a:t>
            </a:r>
          </a:p>
          <a:p>
            <a:pPr marL="1143000" lvl="2" indent="-228600">
              <a:lnSpc>
                <a:spcPct val="150000"/>
              </a:lnSpc>
              <a:buFont typeface="+mj-ea"/>
              <a:buAutoNum type="circleNumDbPlain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친구를 게임 중 소환을 했을 때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, 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재소환 대기시간에 걸리게 되는데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, 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이때는 삭제를 할 수 없습니다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.</a:t>
            </a:r>
          </a:p>
        </p:txBody>
      </p:sp>
      <p:sp>
        <p:nvSpPr>
          <p:cNvPr id="4" name="직사각형 3"/>
          <p:cNvSpPr/>
          <p:nvPr/>
        </p:nvSpPr>
        <p:spPr>
          <a:xfrm>
            <a:off x="116632" y="971600"/>
            <a:ext cx="6624736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ko-KR" altLang="en-US" sz="1400" b="1" dirty="0" smtClean="0">
                <a:solidFill>
                  <a:sysClr val="windowText" lastClr="000000"/>
                </a:solidFill>
              </a:rPr>
              <a:t>친구 시스템 설정</a:t>
            </a:r>
            <a:endParaRPr lang="ko-KR" altLang="en-US" sz="1400" b="1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3300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altLang="ko-KR" smtClean="0"/>
              <a:t>- </a:t>
            </a:r>
            <a:fld id="{7E1A555B-76B7-46FE-AF91-10880C785833}" type="slidenum">
              <a:rPr lang="ko-KR" altLang="en-US" smtClean="0"/>
              <a:pPr/>
              <a:t>6</a:t>
            </a:fld>
            <a:r>
              <a:rPr lang="ko-KR" altLang="en-US" smtClean="0"/>
              <a:t> </a:t>
            </a:r>
            <a:r>
              <a:rPr lang="en-US" altLang="ko-KR" smtClean="0"/>
              <a:t>-</a:t>
            </a:r>
            <a:endParaRPr lang="ko-KR" altLang="en-US" dirty="0"/>
          </a:p>
        </p:txBody>
      </p:sp>
      <p:sp>
        <p:nvSpPr>
          <p:cNvPr id="3" name="직사각형 2"/>
          <p:cNvSpPr/>
          <p:nvPr/>
        </p:nvSpPr>
        <p:spPr>
          <a:xfrm>
            <a:off x="116632" y="1475656"/>
            <a:ext cx="6624736" cy="72728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28600" indent="-228600">
              <a:lnSpc>
                <a:spcPct val="150000"/>
              </a:lnSpc>
              <a:buFont typeface="+mj-lt"/>
              <a:buAutoNum type="arabicPeriod" startAt="4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친구 포인트 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(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이하 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FP)</a:t>
            </a:r>
          </a:p>
          <a:p>
            <a:pPr marL="685800" lvl="1" indent="-228600">
              <a:lnSpc>
                <a:spcPct val="150000"/>
              </a:lnSpc>
              <a:buFont typeface="+mj-lt"/>
              <a:buAutoNum type="arabicParenR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게임 중 친구 캐릭터를 소환하면 플레이어와 소환 당한 친구의 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FP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가 서로 상승 합니다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.</a:t>
            </a:r>
          </a:p>
          <a:p>
            <a:pPr marL="1143000" lvl="2" indent="-228600">
              <a:lnSpc>
                <a:spcPct val="150000"/>
              </a:lnSpc>
              <a:buFont typeface="+mj-ea"/>
              <a:buAutoNum type="circleNumDbPlain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일방적인 친구인 경우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	= 1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포인트 상승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1143000" lvl="2" indent="-228600">
              <a:lnSpc>
                <a:spcPct val="150000"/>
              </a:lnSpc>
              <a:buFont typeface="+mj-ea"/>
              <a:buAutoNum type="circleNumDbPlain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서로 쌍방 친구인 경우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	= 5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포인트 상승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/>
            </a:pPr>
            <a:r>
              <a:rPr lang="en-US" altLang="ko-KR" sz="1000" dirty="0" smtClean="0">
                <a:solidFill>
                  <a:sysClr val="windowText" lastClr="000000"/>
                </a:solidFill>
              </a:rPr>
              <a:t>FP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는 다음과 같은 기능이 있습니다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.</a:t>
            </a:r>
          </a:p>
          <a:p>
            <a:pPr marL="1143000" lvl="2" indent="-228600">
              <a:lnSpc>
                <a:spcPct val="150000"/>
              </a:lnSpc>
              <a:buFont typeface="+mj-ea"/>
              <a:buAutoNum type="circleNumDbPlain"/>
            </a:pPr>
            <a:r>
              <a:rPr lang="en-US" altLang="ko-KR" sz="1000" dirty="0" smtClean="0">
                <a:solidFill>
                  <a:sysClr val="windowText" lastClr="000000"/>
                </a:solidFill>
              </a:rPr>
              <a:t>FP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를 소비하여 뽑기를 진행 할 수 있습니다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.</a:t>
            </a:r>
          </a:p>
          <a:p>
            <a:pPr marL="685800" lvl="1" indent="-228600">
              <a:lnSpc>
                <a:spcPct val="150000"/>
              </a:lnSpc>
              <a:buFont typeface="+mj-ea"/>
              <a:buAutoNum type="arabicParenR"/>
            </a:pPr>
            <a:r>
              <a:rPr lang="en-US" altLang="ko-KR" sz="1000" dirty="0" smtClean="0">
                <a:solidFill>
                  <a:sysClr val="windowText" lastClr="000000"/>
                </a:solidFill>
              </a:rPr>
              <a:t>FP 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설정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1143000" lvl="2" indent="-228600">
              <a:lnSpc>
                <a:spcPct val="150000"/>
              </a:lnSpc>
              <a:buFont typeface="+mj-ea"/>
              <a:buAutoNum type="circleNumDbPlain"/>
            </a:pPr>
            <a:r>
              <a:rPr lang="en-US" altLang="ko-KR" sz="1000" dirty="0" smtClean="0">
                <a:solidFill>
                  <a:sysClr val="windowText" lastClr="000000"/>
                </a:solidFill>
              </a:rPr>
              <a:t>100 = 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매일 획득 가능한 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FP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의 최대 양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1143000" lvl="2" indent="-228600">
              <a:lnSpc>
                <a:spcPct val="150000"/>
              </a:lnSpc>
              <a:buFont typeface="+mj-ea"/>
              <a:buAutoNum type="circleNumDbPlain"/>
            </a:pPr>
            <a:r>
              <a:rPr lang="en-US" altLang="ko-KR" sz="1000" dirty="0" smtClean="0">
                <a:solidFill>
                  <a:sysClr val="windowText" lastClr="000000"/>
                </a:solidFill>
              </a:rPr>
              <a:t>500 = 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최대 모아 놓을 수 있는 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FP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의 양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/>
            </a:pPr>
            <a:r>
              <a:rPr lang="ko-KR" altLang="en-US" sz="1000" dirty="0" smtClean="0">
                <a:solidFill>
                  <a:srgbClr val="FF0000"/>
                </a:solidFill>
              </a:rPr>
              <a:t>위 포인트 </a:t>
            </a:r>
            <a:r>
              <a:rPr lang="ko-KR" altLang="en-US" sz="1000" dirty="0" err="1" smtClean="0">
                <a:solidFill>
                  <a:srgbClr val="FF0000"/>
                </a:solidFill>
              </a:rPr>
              <a:t>습득량</a:t>
            </a:r>
            <a:r>
              <a:rPr lang="en-US" altLang="ko-KR" sz="1000" dirty="0" smtClean="0">
                <a:solidFill>
                  <a:srgbClr val="FF0000"/>
                </a:solidFill>
              </a:rPr>
              <a:t>, </a:t>
            </a:r>
            <a:r>
              <a:rPr lang="ko-KR" altLang="en-US" sz="1000" dirty="0" smtClean="0">
                <a:solidFill>
                  <a:srgbClr val="FF0000"/>
                </a:solidFill>
              </a:rPr>
              <a:t>최대 제한 내용은 미정 입니다</a:t>
            </a:r>
            <a:r>
              <a:rPr lang="en-US" altLang="ko-KR" sz="1000" dirty="0" smtClean="0">
                <a:solidFill>
                  <a:srgbClr val="FF0000"/>
                </a:solidFill>
              </a:rPr>
              <a:t>.</a:t>
            </a:r>
          </a:p>
          <a:p>
            <a:pPr marL="228600" indent="-228600">
              <a:lnSpc>
                <a:spcPct val="150000"/>
              </a:lnSpc>
              <a:buFont typeface="+mj-lt"/>
              <a:buAutoNum type="arabicPeriod" startAt="5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 startAt="5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재소환 대기 시간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게임 중 친구 소환 시 한 번 소환 한 친구 캐릭터는 재소환 대기시간이 적용 됩니다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.</a:t>
            </a:r>
          </a:p>
          <a:p>
            <a:pPr marL="685800" lvl="1" indent="-228600">
              <a:lnSpc>
                <a:spcPct val="150000"/>
              </a:lnSpc>
              <a:buFont typeface="+mj-lt"/>
              <a:buAutoNum type="arabicParenR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최소 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2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분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, 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최대 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720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분까지 적용되며 친구의 레벨이 높아질수록 대기시간은 증가 합니다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.</a:t>
            </a:r>
          </a:p>
          <a:p>
            <a:pPr marL="685800" lvl="1" indent="-228600">
              <a:lnSpc>
                <a:spcPct val="150000"/>
              </a:lnSpc>
              <a:buFont typeface="+mj-lt"/>
              <a:buAutoNum type="arabicParenR"/>
            </a:pP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/>
            </a:pP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/>
            </a:pP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/>
            </a:pP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/>
            </a:pP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/>
            </a:pP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/>
            </a:pP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1143000" lvl="2" indent="-228600">
              <a:lnSpc>
                <a:spcPct val="150000"/>
              </a:lnSpc>
              <a:buFont typeface="+mj-ea"/>
              <a:buAutoNum type="circleNumDbPlain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재소환 대기 시간 수식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1600200" lvl="3" indent="-2286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재소환 대기시간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(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분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) = ( 0.25 * ( 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친구레벨 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* 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친구레벨 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) ) + ( 1.9 * 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친구레벨 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)</a:t>
            </a:r>
          </a:p>
          <a:p>
            <a:pPr marL="1600200" lvl="3" indent="-2286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소수점 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반올림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1600200" lvl="3" indent="-2286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00" dirty="0" smtClean="0">
                <a:solidFill>
                  <a:srgbClr val="FF0000"/>
                </a:solidFill>
              </a:rPr>
              <a:t>해당 내용은 예시이며 미정입니다</a:t>
            </a:r>
            <a:r>
              <a:rPr lang="en-US" altLang="ko-KR" sz="1000" dirty="0" smtClean="0">
                <a:solidFill>
                  <a:srgbClr val="FF0000"/>
                </a:solidFill>
              </a:rPr>
              <a:t>.</a:t>
            </a:r>
            <a:endParaRPr lang="ko-KR" altLang="en-US" sz="1000" dirty="0" smtClean="0">
              <a:solidFill>
                <a:srgbClr val="FF0000"/>
              </a:solidFill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116632" y="971600"/>
            <a:ext cx="6624736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ko-KR" altLang="en-US" sz="1400" b="1" dirty="0" smtClean="0">
                <a:solidFill>
                  <a:sysClr val="windowText" lastClr="000000"/>
                </a:solidFill>
              </a:rPr>
              <a:t>친구 시스템 설정</a:t>
            </a:r>
            <a:endParaRPr lang="ko-KR" altLang="en-US" sz="1400" b="1" dirty="0">
              <a:solidFill>
                <a:sysClr val="windowText" lastClr="000000"/>
              </a:solidFill>
            </a:endParaRPr>
          </a:p>
        </p:txBody>
      </p:sp>
      <p:graphicFrame>
        <p:nvGraphicFramePr>
          <p:cNvPr id="12" name="표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5844981"/>
              </p:ext>
            </p:extLst>
          </p:nvPr>
        </p:nvGraphicFramePr>
        <p:xfrm>
          <a:off x="371128" y="4788024"/>
          <a:ext cx="1761728" cy="29146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9600"/>
                <a:gridCol w="1152128"/>
              </a:tblGrid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u="none" strike="noStrike" dirty="0">
                          <a:effectLst/>
                        </a:rPr>
                        <a:t>친구 레벨</a:t>
                      </a:r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u="none" strike="noStrike" dirty="0">
                          <a:effectLst/>
                        </a:rPr>
                        <a:t>재소환 대기시간</a:t>
                      </a:r>
                      <a:r>
                        <a:rPr lang="en-US" altLang="ko-KR" sz="1000" u="none" strike="noStrike" dirty="0">
                          <a:effectLst/>
                        </a:rPr>
                        <a:t>(</a:t>
                      </a:r>
                      <a:r>
                        <a:rPr lang="ko-KR" altLang="en-US" sz="1000" u="none" strike="noStrike" dirty="0">
                          <a:effectLst/>
                        </a:rPr>
                        <a:t>분</a:t>
                      </a:r>
                      <a:r>
                        <a:rPr lang="en-US" altLang="ko-KR" sz="1000" u="none" strike="noStrike" dirty="0">
                          <a:effectLst/>
                        </a:rPr>
                        <a:t>)</a:t>
                      </a:r>
                      <a:endParaRPr lang="en-US" altLang="ko-KR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u="none" strike="noStrike" dirty="0">
                          <a:effectLst/>
                        </a:rPr>
                        <a:t>1</a:t>
                      </a:r>
                      <a:endParaRPr lang="en-US" altLang="ko-KR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u="none" strike="noStrike">
                          <a:effectLst/>
                        </a:rPr>
                        <a:t>2 </a:t>
                      </a:r>
                      <a:endParaRPr lang="en-US" altLang="ko-KR" sz="10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u="none" strike="noStrike" dirty="0">
                          <a:effectLst/>
                        </a:rPr>
                        <a:t>2</a:t>
                      </a:r>
                      <a:endParaRPr lang="en-US" altLang="ko-KR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u="none" strike="noStrike">
                          <a:effectLst/>
                        </a:rPr>
                        <a:t>5 </a:t>
                      </a:r>
                      <a:endParaRPr lang="en-US" altLang="ko-KR" sz="10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u="none" strike="noStrike" dirty="0">
                          <a:effectLst/>
                        </a:rPr>
                        <a:t>3</a:t>
                      </a:r>
                      <a:endParaRPr lang="en-US" altLang="ko-KR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u="none" strike="noStrike">
                          <a:effectLst/>
                        </a:rPr>
                        <a:t>8 </a:t>
                      </a:r>
                      <a:endParaRPr lang="en-US" altLang="ko-KR" sz="10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957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u="none" strike="noStrike" dirty="0">
                          <a:effectLst/>
                        </a:rPr>
                        <a:t>4</a:t>
                      </a:r>
                      <a:endParaRPr lang="en-US" altLang="ko-KR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u="none" strike="noStrike">
                          <a:effectLst/>
                        </a:rPr>
                        <a:t>12 </a:t>
                      </a:r>
                      <a:endParaRPr lang="en-US" altLang="ko-KR" sz="10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u="none" strike="noStrike" dirty="0">
                          <a:effectLst/>
                        </a:rPr>
                        <a:t>5</a:t>
                      </a:r>
                      <a:endParaRPr lang="en-US" altLang="ko-KR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u="none" strike="noStrike">
                          <a:effectLst/>
                        </a:rPr>
                        <a:t>16 </a:t>
                      </a:r>
                      <a:endParaRPr lang="en-US" altLang="ko-KR" sz="10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u="none" strike="noStrike" dirty="0">
                          <a:effectLst/>
                        </a:rPr>
                        <a:t>6</a:t>
                      </a:r>
                      <a:endParaRPr lang="en-US" altLang="ko-KR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u="none" strike="noStrike" dirty="0">
                          <a:effectLst/>
                        </a:rPr>
                        <a:t>20 </a:t>
                      </a:r>
                      <a:endParaRPr lang="en-US" altLang="ko-KR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u="none" strike="noStrike">
                          <a:effectLst/>
                        </a:rPr>
                        <a:t>7</a:t>
                      </a:r>
                      <a:endParaRPr lang="en-US" altLang="ko-KR" sz="10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u="none" strike="noStrike">
                          <a:effectLst/>
                        </a:rPr>
                        <a:t>26 </a:t>
                      </a:r>
                      <a:endParaRPr lang="en-US" altLang="ko-KR" sz="10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u="none" strike="noStrike" dirty="0">
                          <a:effectLst/>
                        </a:rPr>
                        <a:t>8</a:t>
                      </a:r>
                      <a:endParaRPr lang="en-US" altLang="ko-KR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u="none" strike="noStrike">
                          <a:effectLst/>
                        </a:rPr>
                        <a:t>31 </a:t>
                      </a:r>
                      <a:endParaRPr lang="en-US" altLang="ko-KR" sz="10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u="none" strike="noStrike" dirty="0">
                          <a:effectLst/>
                        </a:rPr>
                        <a:t>9</a:t>
                      </a:r>
                      <a:endParaRPr lang="en-US" altLang="ko-KR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u="none" strike="noStrike">
                          <a:effectLst/>
                        </a:rPr>
                        <a:t>37 </a:t>
                      </a:r>
                      <a:endParaRPr lang="en-US" altLang="ko-KR" sz="10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u="none" strike="noStrike">
                          <a:effectLst/>
                        </a:rPr>
                        <a:t>10</a:t>
                      </a:r>
                      <a:endParaRPr lang="en-US" altLang="ko-KR" sz="10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u="none" strike="noStrike">
                          <a:effectLst/>
                        </a:rPr>
                        <a:t>44 </a:t>
                      </a:r>
                      <a:endParaRPr lang="en-US" altLang="ko-KR" sz="10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u="none" strike="noStrike" dirty="0">
                          <a:effectLst/>
                        </a:rPr>
                        <a:t>11</a:t>
                      </a:r>
                      <a:endParaRPr lang="en-US" altLang="ko-KR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u="none" strike="noStrike">
                          <a:effectLst/>
                        </a:rPr>
                        <a:t>51 </a:t>
                      </a:r>
                      <a:endParaRPr lang="en-US" altLang="ko-KR" sz="10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u="none" strike="noStrike" dirty="0">
                          <a:effectLst/>
                        </a:rPr>
                        <a:t>12</a:t>
                      </a:r>
                      <a:endParaRPr lang="en-US" altLang="ko-KR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u="none" strike="noStrike">
                          <a:effectLst/>
                        </a:rPr>
                        <a:t>59 </a:t>
                      </a:r>
                      <a:endParaRPr lang="en-US" altLang="ko-KR" sz="10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u="none" strike="noStrike" dirty="0">
                          <a:effectLst/>
                        </a:rPr>
                        <a:t>13</a:t>
                      </a:r>
                      <a:endParaRPr lang="en-US" altLang="ko-KR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u="none" strike="noStrike">
                          <a:effectLst/>
                        </a:rPr>
                        <a:t>67 </a:t>
                      </a:r>
                      <a:endParaRPr lang="en-US" altLang="ko-KR" sz="10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u="none" strike="noStrike" dirty="0">
                          <a:effectLst/>
                        </a:rPr>
                        <a:t>14</a:t>
                      </a:r>
                      <a:endParaRPr lang="en-US" altLang="ko-KR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u="none" strike="noStrike">
                          <a:effectLst/>
                        </a:rPr>
                        <a:t>76 </a:t>
                      </a:r>
                      <a:endParaRPr lang="en-US" altLang="ko-KR" sz="10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u="none" strike="noStrike" dirty="0">
                          <a:effectLst/>
                        </a:rPr>
                        <a:t>15</a:t>
                      </a:r>
                      <a:endParaRPr lang="en-US" altLang="ko-KR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u="none" strike="noStrike">
                          <a:effectLst/>
                        </a:rPr>
                        <a:t>85 </a:t>
                      </a:r>
                      <a:endParaRPr lang="en-US" altLang="ko-KR" sz="10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u="none" strike="noStrike" dirty="0">
                          <a:effectLst/>
                        </a:rPr>
                        <a:t>16</a:t>
                      </a:r>
                      <a:endParaRPr lang="en-US" altLang="ko-KR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u="none" strike="noStrike">
                          <a:effectLst/>
                        </a:rPr>
                        <a:t>94 </a:t>
                      </a:r>
                      <a:endParaRPr lang="en-US" altLang="ko-KR" sz="10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u="none" strike="noStrike" dirty="0">
                          <a:effectLst/>
                        </a:rPr>
                        <a:t>17</a:t>
                      </a:r>
                      <a:endParaRPr lang="en-US" altLang="ko-KR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u="none" strike="noStrike" dirty="0">
                          <a:effectLst/>
                        </a:rPr>
                        <a:t>105 </a:t>
                      </a:r>
                      <a:endParaRPr lang="en-US" altLang="ko-KR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4" name="표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2610704"/>
              </p:ext>
            </p:extLst>
          </p:nvPr>
        </p:nvGraphicFramePr>
        <p:xfrm>
          <a:off x="2539376" y="4788024"/>
          <a:ext cx="1761728" cy="29146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9600"/>
                <a:gridCol w="1152128"/>
              </a:tblGrid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u="none" strike="noStrike" dirty="0">
                          <a:effectLst/>
                        </a:rPr>
                        <a:t>친구 레벨</a:t>
                      </a:r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u="none" strike="noStrike" dirty="0">
                          <a:effectLst/>
                        </a:rPr>
                        <a:t>재소환 대기시간</a:t>
                      </a:r>
                      <a:r>
                        <a:rPr lang="en-US" altLang="ko-KR" sz="1000" u="none" strike="noStrike" dirty="0">
                          <a:effectLst/>
                        </a:rPr>
                        <a:t>(</a:t>
                      </a:r>
                      <a:r>
                        <a:rPr lang="ko-KR" altLang="en-US" sz="1000" u="none" strike="noStrike" dirty="0">
                          <a:effectLst/>
                        </a:rPr>
                        <a:t>분</a:t>
                      </a:r>
                      <a:r>
                        <a:rPr lang="en-US" altLang="ko-KR" sz="1000" u="none" strike="noStrike" dirty="0">
                          <a:effectLst/>
                        </a:rPr>
                        <a:t>)</a:t>
                      </a:r>
                      <a:endParaRPr lang="en-US" altLang="ko-KR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u="none" strike="noStrike" dirty="0">
                          <a:effectLst/>
                        </a:rPr>
                        <a:t>18</a:t>
                      </a:r>
                      <a:endParaRPr lang="en-US" altLang="ko-KR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u="none" strike="noStrike">
                          <a:effectLst/>
                        </a:rPr>
                        <a:t>115 </a:t>
                      </a:r>
                      <a:endParaRPr lang="en-US" altLang="ko-KR" sz="10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u="none" strike="noStrike" dirty="0">
                          <a:effectLst/>
                        </a:rPr>
                        <a:t>19</a:t>
                      </a:r>
                      <a:endParaRPr lang="en-US" altLang="ko-KR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u="none" strike="noStrike">
                          <a:effectLst/>
                        </a:rPr>
                        <a:t>126 </a:t>
                      </a:r>
                      <a:endParaRPr lang="en-US" altLang="ko-KR" sz="10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u="none" strike="noStrike" dirty="0">
                          <a:effectLst/>
                        </a:rPr>
                        <a:t>20</a:t>
                      </a:r>
                      <a:endParaRPr lang="en-US" altLang="ko-KR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u="none" strike="noStrike">
                          <a:effectLst/>
                        </a:rPr>
                        <a:t>138 </a:t>
                      </a:r>
                      <a:endParaRPr lang="en-US" altLang="ko-KR" sz="10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u="none" strike="noStrike" dirty="0">
                          <a:effectLst/>
                        </a:rPr>
                        <a:t>21</a:t>
                      </a:r>
                      <a:endParaRPr lang="en-US" altLang="ko-KR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u="none" strike="noStrike" dirty="0">
                          <a:effectLst/>
                        </a:rPr>
                        <a:t>150 </a:t>
                      </a:r>
                      <a:endParaRPr lang="en-US" altLang="ko-KR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u="none" strike="noStrike">
                          <a:effectLst/>
                        </a:rPr>
                        <a:t>22</a:t>
                      </a:r>
                      <a:endParaRPr lang="en-US" altLang="ko-KR" sz="10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u="none" strike="noStrike">
                          <a:effectLst/>
                        </a:rPr>
                        <a:t>163 </a:t>
                      </a:r>
                      <a:endParaRPr lang="en-US" altLang="ko-KR" sz="10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u="none" strike="noStrike" dirty="0">
                          <a:effectLst/>
                        </a:rPr>
                        <a:t>23</a:t>
                      </a:r>
                      <a:endParaRPr lang="en-US" altLang="ko-KR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u="none" strike="noStrike">
                          <a:effectLst/>
                        </a:rPr>
                        <a:t>176 </a:t>
                      </a:r>
                      <a:endParaRPr lang="en-US" altLang="ko-KR" sz="10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u="none" strike="noStrike">
                          <a:effectLst/>
                        </a:rPr>
                        <a:t>24</a:t>
                      </a:r>
                      <a:endParaRPr lang="en-US" altLang="ko-KR" sz="10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u="none" strike="noStrike" dirty="0">
                          <a:effectLst/>
                        </a:rPr>
                        <a:t>190 </a:t>
                      </a:r>
                      <a:endParaRPr lang="en-US" altLang="ko-KR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u="none" strike="noStrike" dirty="0">
                          <a:effectLst/>
                        </a:rPr>
                        <a:t>25</a:t>
                      </a:r>
                      <a:endParaRPr lang="en-US" altLang="ko-KR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u="none" strike="noStrike">
                          <a:effectLst/>
                        </a:rPr>
                        <a:t>204 </a:t>
                      </a:r>
                      <a:endParaRPr lang="en-US" altLang="ko-KR" sz="10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u="none" strike="noStrike">
                          <a:effectLst/>
                        </a:rPr>
                        <a:t>26</a:t>
                      </a:r>
                      <a:endParaRPr lang="en-US" altLang="ko-KR" sz="10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u="none" strike="noStrike">
                          <a:effectLst/>
                        </a:rPr>
                        <a:t>218 </a:t>
                      </a:r>
                      <a:endParaRPr lang="en-US" altLang="ko-KR" sz="10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u="none" strike="noStrike" dirty="0">
                          <a:effectLst/>
                        </a:rPr>
                        <a:t>27</a:t>
                      </a:r>
                      <a:endParaRPr lang="en-US" altLang="ko-KR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u="none" strike="noStrike" dirty="0">
                          <a:effectLst/>
                        </a:rPr>
                        <a:t>234 </a:t>
                      </a:r>
                      <a:endParaRPr lang="en-US" altLang="ko-KR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u="none" strike="noStrike">
                          <a:effectLst/>
                        </a:rPr>
                        <a:t>28</a:t>
                      </a:r>
                      <a:endParaRPr lang="en-US" altLang="ko-KR" sz="10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u="none" strike="noStrike">
                          <a:effectLst/>
                        </a:rPr>
                        <a:t>249 </a:t>
                      </a:r>
                      <a:endParaRPr lang="en-US" altLang="ko-KR" sz="10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u="none" strike="noStrike">
                          <a:effectLst/>
                        </a:rPr>
                        <a:t>29</a:t>
                      </a:r>
                      <a:endParaRPr lang="en-US" altLang="ko-KR" sz="10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u="none" strike="noStrike">
                          <a:effectLst/>
                        </a:rPr>
                        <a:t>265 </a:t>
                      </a:r>
                      <a:endParaRPr lang="en-US" altLang="ko-KR" sz="10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u="none" strike="noStrike" dirty="0">
                          <a:effectLst/>
                        </a:rPr>
                        <a:t>30</a:t>
                      </a:r>
                      <a:endParaRPr lang="en-US" altLang="ko-KR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u="none" strike="noStrike">
                          <a:effectLst/>
                        </a:rPr>
                        <a:t>282 </a:t>
                      </a:r>
                      <a:endParaRPr lang="en-US" altLang="ko-KR" sz="10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u="none" strike="noStrike" dirty="0">
                          <a:effectLst/>
                        </a:rPr>
                        <a:t>31</a:t>
                      </a:r>
                      <a:endParaRPr lang="en-US" altLang="ko-KR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u="none" strike="noStrike">
                          <a:effectLst/>
                        </a:rPr>
                        <a:t>299 </a:t>
                      </a:r>
                      <a:endParaRPr lang="en-US" altLang="ko-KR" sz="10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u="none" strike="noStrike" dirty="0">
                          <a:effectLst/>
                        </a:rPr>
                        <a:t>32</a:t>
                      </a:r>
                      <a:endParaRPr lang="en-US" altLang="ko-KR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u="none" strike="noStrike">
                          <a:effectLst/>
                        </a:rPr>
                        <a:t>317 </a:t>
                      </a:r>
                      <a:endParaRPr lang="en-US" altLang="ko-KR" sz="10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u="none" strike="noStrike" dirty="0">
                          <a:effectLst/>
                        </a:rPr>
                        <a:t>33</a:t>
                      </a:r>
                      <a:endParaRPr lang="en-US" altLang="ko-KR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u="none" strike="noStrike">
                          <a:effectLst/>
                        </a:rPr>
                        <a:t>335 </a:t>
                      </a:r>
                      <a:endParaRPr lang="en-US" altLang="ko-KR" sz="10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u="none" strike="noStrike" dirty="0">
                          <a:effectLst/>
                        </a:rPr>
                        <a:t>34</a:t>
                      </a:r>
                      <a:endParaRPr lang="en-US" altLang="ko-KR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u="none" strike="noStrike" dirty="0">
                          <a:effectLst/>
                        </a:rPr>
                        <a:t>354 </a:t>
                      </a:r>
                      <a:endParaRPr lang="en-US" altLang="ko-KR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5" name="표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4051135"/>
              </p:ext>
            </p:extLst>
          </p:nvPr>
        </p:nvGraphicFramePr>
        <p:xfrm>
          <a:off x="4725144" y="4788024"/>
          <a:ext cx="1761728" cy="27527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76064"/>
                <a:gridCol w="1185664"/>
              </a:tblGrid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u="none" strike="noStrike" dirty="0">
                          <a:effectLst/>
                        </a:rPr>
                        <a:t>친구 레벨</a:t>
                      </a:r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u="none" strike="noStrike" dirty="0">
                          <a:effectLst/>
                        </a:rPr>
                        <a:t>재소환 대기시간</a:t>
                      </a:r>
                      <a:r>
                        <a:rPr lang="en-US" altLang="ko-KR" sz="1000" u="none" strike="noStrike" dirty="0">
                          <a:effectLst/>
                        </a:rPr>
                        <a:t>(</a:t>
                      </a:r>
                      <a:r>
                        <a:rPr lang="ko-KR" altLang="en-US" sz="1000" u="none" strike="noStrike" dirty="0">
                          <a:effectLst/>
                        </a:rPr>
                        <a:t>분</a:t>
                      </a:r>
                      <a:r>
                        <a:rPr lang="en-US" altLang="ko-KR" sz="1000" u="none" strike="noStrike" dirty="0">
                          <a:effectLst/>
                        </a:rPr>
                        <a:t>)</a:t>
                      </a:r>
                      <a:endParaRPr lang="en-US" altLang="ko-KR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u="none" strike="noStrike" dirty="0">
                          <a:effectLst/>
                        </a:rPr>
                        <a:t>35</a:t>
                      </a:r>
                      <a:endParaRPr lang="en-US" altLang="ko-KR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u="none" strike="noStrike">
                          <a:effectLst/>
                        </a:rPr>
                        <a:t>373 </a:t>
                      </a:r>
                      <a:endParaRPr lang="en-US" altLang="ko-KR" sz="10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u="none" strike="noStrike" dirty="0">
                          <a:effectLst/>
                        </a:rPr>
                        <a:t>36</a:t>
                      </a:r>
                      <a:endParaRPr lang="en-US" altLang="ko-KR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u="none" strike="noStrike" dirty="0">
                          <a:effectLst/>
                        </a:rPr>
                        <a:t>392 </a:t>
                      </a:r>
                      <a:endParaRPr lang="en-US" altLang="ko-KR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u="none" strike="noStrike" dirty="0">
                          <a:effectLst/>
                        </a:rPr>
                        <a:t>37</a:t>
                      </a:r>
                      <a:endParaRPr lang="en-US" altLang="ko-KR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u="none" strike="noStrike">
                          <a:effectLst/>
                        </a:rPr>
                        <a:t>413 </a:t>
                      </a:r>
                      <a:endParaRPr lang="en-US" altLang="ko-KR" sz="10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u="none" strike="noStrike" dirty="0">
                          <a:effectLst/>
                        </a:rPr>
                        <a:t>38</a:t>
                      </a:r>
                      <a:endParaRPr lang="en-US" altLang="ko-KR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u="none" strike="noStrike">
                          <a:effectLst/>
                        </a:rPr>
                        <a:t>433 </a:t>
                      </a:r>
                      <a:endParaRPr lang="en-US" altLang="ko-KR" sz="10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u="none" strike="noStrike" dirty="0">
                          <a:effectLst/>
                        </a:rPr>
                        <a:t>39</a:t>
                      </a:r>
                      <a:endParaRPr lang="en-US" altLang="ko-KR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u="none" strike="noStrike">
                          <a:effectLst/>
                        </a:rPr>
                        <a:t>454 </a:t>
                      </a:r>
                      <a:endParaRPr lang="en-US" altLang="ko-KR" sz="10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u="none" strike="noStrike" dirty="0">
                          <a:effectLst/>
                        </a:rPr>
                        <a:t>40</a:t>
                      </a:r>
                      <a:endParaRPr lang="en-US" altLang="ko-KR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u="none" strike="noStrike" dirty="0">
                          <a:effectLst/>
                        </a:rPr>
                        <a:t>476 </a:t>
                      </a:r>
                      <a:endParaRPr lang="en-US" altLang="ko-KR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u="none" strike="noStrike">
                          <a:effectLst/>
                        </a:rPr>
                        <a:t>41</a:t>
                      </a:r>
                      <a:endParaRPr lang="en-US" altLang="ko-KR" sz="10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u="none" strike="noStrike">
                          <a:effectLst/>
                        </a:rPr>
                        <a:t>498 </a:t>
                      </a:r>
                      <a:endParaRPr lang="en-US" altLang="ko-KR" sz="10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u="none" strike="noStrike" dirty="0">
                          <a:effectLst/>
                        </a:rPr>
                        <a:t>42</a:t>
                      </a:r>
                      <a:endParaRPr lang="en-US" altLang="ko-KR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u="none" strike="noStrike">
                          <a:effectLst/>
                        </a:rPr>
                        <a:t>521 </a:t>
                      </a:r>
                      <a:endParaRPr lang="en-US" altLang="ko-KR" sz="10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u="none" strike="noStrike" dirty="0">
                          <a:effectLst/>
                        </a:rPr>
                        <a:t>43</a:t>
                      </a:r>
                      <a:endParaRPr lang="en-US" altLang="ko-KR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u="none" strike="noStrike">
                          <a:effectLst/>
                        </a:rPr>
                        <a:t>544 </a:t>
                      </a:r>
                      <a:endParaRPr lang="en-US" altLang="ko-KR" sz="10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u="none" strike="noStrike" dirty="0">
                          <a:effectLst/>
                        </a:rPr>
                        <a:t>44</a:t>
                      </a:r>
                      <a:endParaRPr lang="en-US" altLang="ko-KR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u="none" strike="noStrike">
                          <a:effectLst/>
                        </a:rPr>
                        <a:t>568 </a:t>
                      </a:r>
                      <a:endParaRPr lang="en-US" altLang="ko-KR" sz="10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u="none" strike="noStrike" dirty="0">
                          <a:effectLst/>
                        </a:rPr>
                        <a:t>45</a:t>
                      </a:r>
                      <a:endParaRPr lang="en-US" altLang="ko-KR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u="none" strike="noStrike">
                          <a:effectLst/>
                        </a:rPr>
                        <a:t>592 </a:t>
                      </a:r>
                      <a:endParaRPr lang="en-US" altLang="ko-KR" sz="10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u="none" strike="noStrike">
                          <a:effectLst/>
                        </a:rPr>
                        <a:t>46</a:t>
                      </a:r>
                      <a:endParaRPr lang="en-US" altLang="ko-KR" sz="10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u="none" strike="noStrike">
                          <a:effectLst/>
                        </a:rPr>
                        <a:t>616 </a:t>
                      </a:r>
                      <a:endParaRPr lang="en-US" altLang="ko-KR" sz="10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u="none" strike="noStrike" dirty="0">
                          <a:effectLst/>
                        </a:rPr>
                        <a:t>47</a:t>
                      </a:r>
                      <a:endParaRPr lang="en-US" altLang="ko-KR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u="none" strike="noStrike">
                          <a:effectLst/>
                        </a:rPr>
                        <a:t>642 </a:t>
                      </a:r>
                      <a:endParaRPr lang="en-US" altLang="ko-KR" sz="10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u="none" strike="noStrike" dirty="0">
                          <a:effectLst/>
                        </a:rPr>
                        <a:t>48</a:t>
                      </a:r>
                      <a:endParaRPr lang="en-US" altLang="ko-KR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u="none" strike="noStrike">
                          <a:effectLst/>
                        </a:rPr>
                        <a:t>667 </a:t>
                      </a:r>
                      <a:endParaRPr lang="en-US" altLang="ko-KR" sz="10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u="none" strike="noStrike" dirty="0">
                          <a:effectLst/>
                        </a:rPr>
                        <a:t>49</a:t>
                      </a:r>
                      <a:endParaRPr lang="en-US" altLang="ko-KR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u="none" strike="noStrike">
                          <a:effectLst/>
                        </a:rPr>
                        <a:t>693 </a:t>
                      </a:r>
                      <a:endParaRPr lang="en-US" altLang="ko-KR" sz="10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u="none" strike="noStrike" dirty="0">
                          <a:effectLst/>
                        </a:rPr>
                        <a:t>50</a:t>
                      </a:r>
                      <a:endParaRPr lang="en-US" altLang="ko-KR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u="none" strike="noStrike" dirty="0">
                          <a:effectLst/>
                        </a:rPr>
                        <a:t>720 </a:t>
                      </a:r>
                      <a:endParaRPr lang="en-US" altLang="ko-KR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51789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altLang="ko-KR" smtClean="0"/>
              <a:t>- </a:t>
            </a:r>
            <a:fld id="{7E1A555B-76B7-46FE-AF91-10880C785833}" type="slidenum">
              <a:rPr lang="ko-KR" altLang="en-US" smtClean="0"/>
              <a:pPr/>
              <a:t>7</a:t>
            </a:fld>
            <a:r>
              <a:rPr lang="ko-KR" altLang="en-US" smtClean="0"/>
              <a:t> </a:t>
            </a:r>
            <a:r>
              <a:rPr lang="en-US" altLang="ko-KR" smtClean="0"/>
              <a:t>-</a:t>
            </a:r>
            <a:endParaRPr lang="ko-KR" altLang="en-US" dirty="0"/>
          </a:p>
        </p:txBody>
      </p:sp>
      <p:sp>
        <p:nvSpPr>
          <p:cNvPr id="3" name="직사각형 2"/>
          <p:cNvSpPr/>
          <p:nvPr/>
        </p:nvSpPr>
        <p:spPr>
          <a:xfrm>
            <a:off x="116632" y="1475656"/>
            <a:ext cx="6624736" cy="72728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28600" indent="-228600">
              <a:lnSpc>
                <a:spcPct val="150000"/>
              </a:lnSpc>
              <a:buFont typeface="+mj-lt"/>
              <a:buAutoNum type="arabicPeriod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친구 창 입장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메인 메뉴에서 친구 메뉴를 터치 합니다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.</a:t>
            </a:r>
          </a:p>
        </p:txBody>
      </p:sp>
      <p:sp>
        <p:nvSpPr>
          <p:cNvPr id="4" name="직사각형 3"/>
          <p:cNvSpPr/>
          <p:nvPr/>
        </p:nvSpPr>
        <p:spPr>
          <a:xfrm>
            <a:off x="116632" y="971600"/>
            <a:ext cx="6624736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ko-KR" altLang="en-US" sz="1400" b="1" dirty="0" smtClean="0">
                <a:solidFill>
                  <a:sysClr val="windowText" lastClr="000000"/>
                </a:solidFill>
              </a:rPr>
              <a:t>친구 시스템 사용 방법</a:t>
            </a:r>
            <a:endParaRPr lang="ko-KR" altLang="en-US" sz="1400" b="1" dirty="0">
              <a:solidFill>
                <a:sysClr val="windowText" lastClr="000000"/>
              </a:solidFill>
            </a:endParaRPr>
          </a:p>
        </p:txBody>
      </p:sp>
      <p:pic>
        <p:nvPicPr>
          <p:cNvPr id="5" name="Picture 2" descr="C:\Users\Helpas\Pictures\Screenshot_2015-08-05-14-35-57.pn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39803" y="2051720"/>
            <a:ext cx="6382950" cy="35904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http://cache2.asset-cache.net/xc/464895243.jpg?v=2&amp;c=IWSAsset&amp;k=2&amp;d=uoupicVpbaUjsiieuPnSeIUhvROXosCgdilVabAWwnYS_SMgNu8uYX2VgdqoLUax0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764570" y="5452615"/>
            <a:ext cx="316027" cy="5410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모서리가 둥근 사각형 설명선 6"/>
          <p:cNvSpPr/>
          <p:nvPr/>
        </p:nvSpPr>
        <p:spPr>
          <a:xfrm>
            <a:off x="6080597" y="5982343"/>
            <a:ext cx="648072" cy="327438"/>
          </a:xfrm>
          <a:prstGeom prst="wedgeRoundRectCallout">
            <a:avLst>
              <a:gd name="adj1" fmla="val -67306"/>
              <a:gd name="adj2" fmla="val -114373"/>
              <a:gd name="adj3" fmla="val 16667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000" smtClean="0">
                <a:solidFill>
                  <a:sysClr val="windowText" lastClr="000000"/>
                </a:solidFill>
              </a:rPr>
              <a:t>터치</a:t>
            </a:r>
            <a:endParaRPr lang="ko-KR" altLang="en-US" sz="1000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2471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altLang="ko-KR" smtClean="0"/>
              <a:t>- </a:t>
            </a:r>
            <a:fld id="{7E1A555B-76B7-46FE-AF91-10880C785833}" type="slidenum">
              <a:rPr lang="ko-KR" altLang="en-US" smtClean="0"/>
              <a:pPr/>
              <a:t>8</a:t>
            </a:fld>
            <a:r>
              <a:rPr lang="ko-KR" altLang="en-US" smtClean="0"/>
              <a:t> </a:t>
            </a:r>
            <a:r>
              <a:rPr lang="en-US" altLang="ko-KR" smtClean="0"/>
              <a:t>-</a:t>
            </a:r>
            <a:endParaRPr lang="ko-KR" altLang="en-US" dirty="0"/>
          </a:p>
        </p:txBody>
      </p:sp>
      <p:sp>
        <p:nvSpPr>
          <p:cNvPr id="3" name="직사각형 2"/>
          <p:cNvSpPr/>
          <p:nvPr/>
        </p:nvSpPr>
        <p:spPr>
          <a:xfrm>
            <a:off x="116632" y="1475656"/>
            <a:ext cx="6624736" cy="72728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28600" indent="-228600">
              <a:lnSpc>
                <a:spcPct val="150000"/>
              </a:lnSpc>
              <a:buFont typeface="+mj-lt"/>
              <a:buAutoNum type="arabicPeriod" startAt="2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친구 목록 확인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 startAt="2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 startAt="2"/>
            </a:pP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 startAt="2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 startAt="2"/>
            </a:pP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 startAt="2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 startAt="2"/>
            </a:pP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 startAt="2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 startAt="2"/>
            </a:pP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 startAt="2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 startAt="2"/>
            </a:pP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 startAt="2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 startAt="2"/>
            </a:pP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 startAt="2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 startAt="2"/>
            </a:pP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 startAt="2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 startAt="2"/>
            </a:pP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 startAt="2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터치 등 효과 없이 현 화면에서 친구 정보를 모두 확인할 수 있습니다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.</a:t>
            </a:r>
          </a:p>
          <a:p>
            <a:pPr marL="685800" lvl="1" indent="-228600">
              <a:lnSpc>
                <a:spcPct val="150000"/>
              </a:lnSpc>
              <a:buFont typeface="+mj-lt"/>
              <a:buAutoNum type="arabicParenR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친구 목록 정렬 순서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1143000" lvl="2" indent="-228600">
              <a:lnSpc>
                <a:spcPct val="150000"/>
              </a:lnSpc>
              <a:buFont typeface="+mj-ea"/>
              <a:buAutoNum type="circleNumDbPlain"/>
            </a:pPr>
            <a:r>
              <a:rPr lang="en-US" altLang="ko-KR" sz="1000" dirty="0" smtClean="0">
                <a:solidFill>
                  <a:sysClr val="windowText" lastClr="000000"/>
                </a:solidFill>
              </a:rPr>
              <a:t>1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순위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1600200" lvl="3" indent="-2286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레벨 순</a:t>
            </a: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1143000" lvl="2" indent="-228600">
              <a:lnSpc>
                <a:spcPct val="150000"/>
              </a:lnSpc>
              <a:buFont typeface="+mj-ea"/>
              <a:buAutoNum type="circleNumDbPlain"/>
            </a:pPr>
            <a:r>
              <a:rPr lang="en-US" altLang="ko-KR" sz="1000" dirty="0" smtClean="0">
                <a:solidFill>
                  <a:sysClr val="windowText" lastClr="000000"/>
                </a:solidFill>
              </a:rPr>
              <a:t>2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순위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1600200" lvl="3" indent="-2286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전투력 순</a:t>
            </a: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1143000" lvl="2" indent="-228600">
              <a:lnSpc>
                <a:spcPct val="150000"/>
              </a:lnSpc>
              <a:buFont typeface="+mj-ea"/>
              <a:buAutoNum type="circleNumDbPlain"/>
            </a:pPr>
            <a:r>
              <a:rPr lang="en-US" altLang="ko-KR" sz="1000" dirty="0" smtClean="0">
                <a:solidFill>
                  <a:sysClr val="windowText" lastClr="000000"/>
                </a:solidFill>
              </a:rPr>
              <a:t>3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순위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1600200" lvl="3" indent="-2286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해당 캐릭터의 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FP 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순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친구 목록 최대 제한 및 현재 친구 수가 표시 됩니다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.</a:t>
            </a:r>
          </a:p>
        </p:txBody>
      </p:sp>
      <p:sp>
        <p:nvSpPr>
          <p:cNvPr id="4" name="직사각형 3"/>
          <p:cNvSpPr/>
          <p:nvPr/>
        </p:nvSpPr>
        <p:spPr>
          <a:xfrm>
            <a:off x="116632" y="971600"/>
            <a:ext cx="6624736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ko-KR" altLang="en-US" sz="1400" b="1" dirty="0" smtClean="0">
                <a:solidFill>
                  <a:sysClr val="windowText" lastClr="000000"/>
                </a:solidFill>
              </a:rPr>
              <a:t>친구 시스템 사용 방법</a:t>
            </a:r>
            <a:endParaRPr lang="ko-KR" altLang="en-US" sz="1400" b="1" dirty="0">
              <a:solidFill>
                <a:sysClr val="windowText" lastClr="000000"/>
              </a:solidFill>
            </a:endParaRPr>
          </a:p>
        </p:txBody>
      </p:sp>
      <p:pic>
        <p:nvPicPr>
          <p:cNvPr id="8" name="Picture 2" descr="C:\Users\Helpas\Pictures\Screenshot_2015-08-05-14-35-57.pn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39803" y="1835696"/>
            <a:ext cx="6382950" cy="35904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모서리가 둥근 직사각형 8"/>
          <p:cNvSpPr/>
          <p:nvPr/>
        </p:nvSpPr>
        <p:spPr>
          <a:xfrm>
            <a:off x="338715" y="2087151"/>
            <a:ext cx="6211013" cy="3132921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0" name="모서리가 둥근 직사각형 9"/>
          <p:cNvSpPr/>
          <p:nvPr/>
        </p:nvSpPr>
        <p:spPr>
          <a:xfrm>
            <a:off x="338715" y="2087152"/>
            <a:ext cx="6211013" cy="288032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200" dirty="0" smtClean="0"/>
              <a:t>친   구</a:t>
            </a:r>
            <a:endParaRPr lang="ko-KR" altLang="en-US" sz="1200" dirty="0"/>
          </a:p>
        </p:txBody>
      </p:sp>
      <p:sp>
        <p:nvSpPr>
          <p:cNvPr id="11" name="모서리가 둥근 직사각형 10"/>
          <p:cNvSpPr/>
          <p:nvPr/>
        </p:nvSpPr>
        <p:spPr>
          <a:xfrm>
            <a:off x="6238852" y="2087883"/>
            <a:ext cx="263252" cy="287301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solidFill>
              <a:srgbClr val="F7923F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2000" b="1" dirty="0"/>
              <a:t>X</a:t>
            </a:r>
            <a:endParaRPr lang="ko-KR" altLang="en-US" sz="2000" b="1" dirty="0"/>
          </a:p>
        </p:txBody>
      </p:sp>
      <p:sp>
        <p:nvSpPr>
          <p:cNvPr id="106" name="모서리가 둥근 직사각형 105"/>
          <p:cNvSpPr/>
          <p:nvPr/>
        </p:nvSpPr>
        <p:spPr>
          <a:xfrm>
            <a:off x="429049" y="2447192"/>
            <a:ext cx="927719" cy="279648"/>
          </a:xfrm>
          <a:prstGeom prst="roundRect">
            <a:avLst>
              <a:gd name="adj" fmla="val 1151"/>
            </a:avLst>
          </a:prstGeom>
          <a:solidFill>
            <a:schemeClr val="accent2"/>
          </a:solidFill>
          <a:ln>
            <a:solidFill>
              <a:srgbClr val="F7923F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50" dirty="0" smtClean="0"/>
              <a:t>친구 목록</a:t>
            </a:r>
            <a:endParaRPr lang="ko-KR" altLang="en-US" sz="1050" dirty="0"/>
          </a:p>
        </p:txBody>
      </p:sp>
      <p:sp>
        <p:nvSpPr>
          <p:cNvPr id="114" name="모서리가 둥근 직사각형 113"/>
          <p:cNvSpPr/>
          <p:nvPr/>
        </p:nvSpPr>
        <p:spPr>
          <a:xfrm>
            <a:off x="1400746" y="2447192"/>
            <a:ext cx="927719" cy="279648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>
            <a:solidFill>
              <a:srgbClr val="F7923F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50" dirty="0" smtClean="0"/>
              <a:t>친구 검색</a:t>
            </a:r>
            <a:endParaRPr lang="ko-KR" altLang="en-US" sz="1050" dirty="0"/>
          </a:p>
        </p:txBody>
      </p:sp>
      <p:sp>
        <p:nvSpPr>
          <p:cNvPr id="125" name="모서리가 둥근 직사각형 124"/>
          <p:cNvSpPr/>
          <p:nvPr/>
        </p:nvSpPr>
        <p:spPr>
          <a:xfrm>
            <a:off x="2372443" y="2447192"/>
            <a:ext cx="927719" cy="279648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>
            <a:solidFill>
              <a:srgbClr val="F7923F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50" dirty="0" smtClean="0"/>
              <a:t>신청 대기</a:t>
            </a:r>
            <a:endParaRPr lang="ko-KR" altLang="en-US" sz="1050" dirty="0"/>
          </a:p>
        </p:txBody>
      </p:sp>
      <p:sp>
        <p:nvSpPr>
          <p:cNvPr id="126" name="모서리가 둥근 직사각형 125"/>
          <p:cNvSpPr/>
          <p:nvPr/>
        </p:nvSpPr>
        <p:spPr>
          <a:xfrm>
            <a:off x="3344140" y="2447192"/>
            <a:ext cx="927719" cy="279648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>
            <a:solidFill>
              <a:srgbClr val="F7923F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50" dirty="0" smtClean="0"/>
              <a:t>친구 초대</a:t>
            </a:r>
            <a:endParaRPr lang="ko-KR" altLang="en-US" sz="1050" dirty="0"/>
          </a:p>
        </p:txBody>
      </p:sp>
      <p:sp>
        <p:nvSpPr>
          <p:cNvPr id="127" name="모서리가 둥근 직사각형 126"/>
          <p:cNvSpPr/>
          <p:nvPr/>
        </p:nvSpPr>
        <p:spPr>
          <a:xfrm>
            <a:off x="5296193" y="2391208"/>
            <a:ext cx="776495" cy="317768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100" b="1" dirty="0" smtClean="0">
                <a:ln w="3175">
                  <a:solidFill>
                    <a:sysClr val="windowText" lastClr="000000"/>
                  </a:solidFill>
                </a:ln>
              </a:rPr>
              <a:t>내 </a:t>
            </a:r>
            <a:r>
              <a:rPr lang="en-US" altLang="ko-KR" sz="1100" b="1" dirty="0" smtClean="0">
                <a:ln w="3175">
                  <a:solidFill>
                    <a:sysClr val="windowText" lastClr="000000"/>
                  </a:solidFill>
                </a:ln>
              </a:rPr>
              <a:t>FP</a:t>
            </a:r>
            <a:endParaRPr lang="ko-KR" altLang="en-US" sz="1100" b="1" dirty="0">
              <a:ln w="3175"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128" name="모서리가 둥근 직사각형 127"/>
          <p:cNvSpPr/>
          <p:nvPr/>
        </p:nvSpPr>
        <p:spPr>
          <a:xfrm>
            <a:off x="5804591" y="2403400"/>
            <a:ext cx="687610" cy="294275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dirty="0" smtClean="0">
                <a:ln w="3175">
                  <a:solidFill>
                    <a:sysClr val="windowText" lastClr="000000"/>
                  </a:solidFill>
                </a:ln>
              </a:rPr>
              <a:t>: 302</a:t>
            </a:r>
            <a:endParaRPr lang="ko-KR" altLang="en-US" sz="1100" b="1" dirty="0">
              <a:ln w="3175"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14" name="모서리가 둥근 직사각형 13"/>
          <p:cNvSpPr/>
          <p:nvPr/>
        </p:nvSpPr>
        <p:spPr>
          <a:xfrm>
            <a:off x="404665" y="2702455"/>
            <a:ext cx="6060863" cy="2409605"/>
          </a:xfrm>
          <a:prstGeom prst="roundRect">
            <a:avLst>
              <a:gd name="adj" fmla="val 1151"/>
            </a:avLst>
          </a:prstGeom>
          <a:solidFill>
            <a:schemeClr val="bg1">
              <a:lumMod val="65000"/>
            </a:schemeClr>
          </a:solidFill>
          <a:ln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dirty="0"/>
          </a:p>
        </p:txBody>
      </p:sp>
      <p:sp>
        <p:nvSpPr>
          <p:cNvPr id="26" name="모서리가 둥근 직사각형 25"/>
          <p:cNvSpPr/>
          <p:nvPr/>
        </p:nvSpPr>
        <p:spPr>
          <a:xfrm>
            <a:off x="404666" y="2702456"/>
            <a:ext cx="5965812" cy="645408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 w="3175"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dirty="0"/>
          </a:p>
        </p:txBody>
      </p:sp>
      <p:sp>
        <p:nvSpPr>
          <p:cNvPr id="79" name="모서리가 둥근 직사각형 78"/>
          <p:cNvSpPr/>
          <p:nvPr/>
        </p:nvSpPr>
        <p:spPr>
          <a:xfrm>
            <a:off x="404666" y="3379059"/>
            <a:ext cx="5965812" cy="645408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 w="3175"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dirty="0"/>
          </a:p>
        </p:txBody>
      </p:sp>
      <p:sp>
        <p:nvSpPr>
          <p:cNvPr id="80" name="모서리가 둥근 직사각형 79"/>
          <p:cNvSpPr/>
          <p:nvPr/>
        </p:nvSpPr>
        <p:spPr>
          <a:xfrm>
            <a:off x="404666" y="4044246"/>
            <a:ext cx="5965812" cy="645408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 w="3175"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dirty="0"/>
          </a:p>
        </p:txBody>
      </p:sp>
      <p:cxnSp>
        <p:nvCxnSpPr>
          <p:cNvPr id="17" name="직선 연결선 16"/>
          <p:cNvCxnSpPr/>
          <p:nvPr/>
        </p:nvCxnSpPr>
        <p:spPr>
          <a:xfrm>
            <a:off x="6423174" y="2702456"/>
            <a:ext cx="0" cy="240960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타원 17"/>
          <p:cNvSpPr/>
          <p:nvPr/>
        </p:nvSpPr>
        <p:spPr>
          <a:xfrm>
            <a:off x="6356944" y="3998600"/>
            <a:ext cx="144016" cy="14401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08403" y="2758685"/>
            <a:ext cx="564795" cy="5647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08403" y="3431557"/>
            <a:ext cx="564795" cy="5647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08403" y="4097287"/>
            <a:ext cx="564795" cy="5647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4" name="모서리가 둥근 직사각형 93"/>
          <p:cNvSpPr/>
          <p:nvPr/>
        </p:nvSpPr>
        <p:spPr>
          <a:xfrm>
            <a:off x="1088438" y="4364505"/>
            <a:ext cx="2287988" cy="294078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b="1" dirty="0">
              <a:ln w="3175"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95" name="모서리가 둥근 직사각형 94"/>
          <p:cNvSpPr/>
          <p:nvPr/>
        </p:nvSpPr>
        <p:spPr>
          <a:xfrm>
            <a:off x="1073198" y="2708976"/>
            <a:ext cx="687610" cy="294275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000" b="1" dirty="0" smtClean="0">
                <a:ln w="3175">
                  <a:solidFill>
                    <a:sysClr val="windowText" lastClr="000000"/>
                  </a:solidFill>
                </a:ln>
              </a:rPr>
              <a:t>레벨</a:t>
            </a:r>
            <a:endParaRPr lang="ko-KR" altLang="en-US" sz="1000" b="1" dirty="0">
              <a:ln w="3175"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96" name="모서리가 둥근 직사각형 95"/>
          <p:cNvSpPr/>
          <p:nvPr/>
        </p:nvSpPr>
        <p:spPr>
          <a:xfrm>
            <a:off x="1073198" y="2893944"/>
            <a:ext cx="687610" cy="294275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000" b="1" dirty="0" smtClean="0">
                <a:ln w="3175">
                  <a:solidFill>
                    <a:sysClr val="windowText" lastClr="000000"/>
                  </a:solidFill>
                </a:ln>
              </a:rPr>
              <a:t>캐릭</a:t>
            </a:r>
            <a:r>
              <a:rPr lang="ko-KR" altLang="en-US" sz="1000" b="1" dirty="0">
                <a:ln w="3175">
                  <a:solidFill>
                    <a:sysClr val="windowText" lastClr="000000"/>
                  </a:solidFill>
                </a:ln>
              </a:rPr>
              <a:t>터</a:t>
            </a:r>
          </a:p>
        </p:txBody>
      </p:sp>
      <p:sp>
        <p:nvSpPr>
          <p:cNvPr id="97" name="모서리가 둥근 직사각형 96"/>
          <p:cNvSpPr/>
          <p:nvPr/>
        </p:nvSpPr>
        <p:spPr>
          <a:xfrm>
            <a:off x="1073198" y="3087379"/>
            <a:ext cx="687610" cy="294275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000" b="1" dirty="0" smtClean="0">
                <a:ln w="3175">
                  <a:solidFill>
                    <a:sysClr val="windowText" lastClr="000000"/>
                  </a:solidFill>
                </a:ln>
              </a:rPr>
              <a:t>길드</a:t>
            </a:r>
            <a:endParaRPr lang="ko-KR" altLang="en-US" sz="1000" b="1" dirty="0">
              <a:ln w="3175"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98" name="모서리가 둥근 직사각형 97"/>
          <p:cNvSpPr/>
          <p:nvPr/>
        </p:nvSpPr>
        <p:spPr>
          <a:xfrm>
            <a:off x="1073198" y="3369657"/>
            <a:ext cx="687610" cy="294275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000" b="1" dirty="0" smtClean="0">
                <a:ln w="3175">
                  <a:solidFill>
                    <a:sysClr val="windowText" lastClr="000000"/>
                  </a:solidFill>
                </a:ln>
              </a:rPr>
              <a:t>레벨</a:t>
            </a:r>
            <a:endParaRPr lang="ko-KR" altLang="en-US" sz="1000" b="1" dirty="0">
              <a:ln w="3175"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99" name="모서리가 둥근 직사각형 98"/>
          <p:cNvSpPr/>
          <p:nvPr/>
        </p:nvSpPr>
        <p:spPr>
          <a:xfrm>
            <a:off x="1073198" y="3554625"/>
            <a:ext cx="687610" cy="294275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000" b="1" dirty="0" smtClean="0">
                <a:ln w="3175">
                  <a:solidFill>
                    <a:sysClr val="windowText" lastClr="000000"/>
                  </a:solidFill>
                </a:ln>
              </a:rPr>
              <a:t>캐릭터</a:t>
            </a:r>
            <a:endParaRPr lang="ko-KR" altLang="en-US" sz="1000" b="1" dirty="0">
              <a:ln w="3175"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100" name="모서리가 둥근 직사각형 99"/>
          <p:cNvSpPr/>
          <p:nvPr/>
        </p:nvSpPr>
        <p:spPr>
          <a:xfrm>
            <a:off x="1073198" y="3748060"/>
            <a:ext cx="687610" cy="294275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000" b="1" dirty="0" smtClean="0">
                <a:ln w="3175">
                  <a:solidFill>
                    <a:sysClr val="windowText" lastClr="000000"/>
                  </a:solidFill>
                </a:ln>
              </a:rPr>
              <a:t>길드</a:t>
            </a:r>
            <a:endParaRPr lang="ko-KR" altLang="en-US" sz="1000" b="1" dirty="0">
              <a:ln w="3175"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101" name="모서리가 둥근 직사각형 100"/>
          <p:cNvSpPr/>
          <p:nvPr/>
        </p:nvSpPr>
        <p:spPr>
          <a:xfrm>
            <a:off x="1073198" y="4034844"/>
            <a:ext cx="687610" cy="294275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000" b="1" dirty="0" smtClean="0">
                <a:ln w="3175">
                  <a:solidFill>
                    <a:sysClr val="windowText" lastClr="000000"/>
                  </a:solidFill>
                </a:ln>
              </a:rPr>
              <a:t>레벨</a:t>
            </a:r>
            <a:endParaRPr lang="ko-KR" altLang="en-US" sz="1000" b="1" dirty="0">
              <a:ln w="3175"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102" name="모서리가 둥근 직사각형 101"/>
          <p:cNvSpPr/>
          <p:nvPr/>
        </p:nvSpPr>
        <p:spPr>
          <a:xfrm>
            <a:off x="1073198" y="4219812"/>
            <a:ext cx="687610" cy="294275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000" b="1" dirty="0" smtClean="0">
                <a:ln w="3175">
                  <a:solidFill>
                    <a:sysClr val="windowText" lastClr="000000"/>
                  </a:solidFill>
                </a:ln>
              </a:rPr>
              <a:t>캐릭터</a:t>
            </a:r>
            <a:endParaRPr lang="ko-KR" altLang="en-US" sz="1000" b="1" dirty="0">
              <a:ln w="3175"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103" name="모서리가 둥근 직사각형 102"/>
          <p:cNvSpPr/>
          <p:nvPr/>
        </p:nvSpPr>
        <p:spPr>
          <a:xfrm>
            <a:off x="1073198" y="4413247"/>
            <a:ext cx="687610" cy="294275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000" b="1" dirty="0" smtClean="0">
                <a:ln w="3175">
                  <a:solidFill>
                    <a:sysClr val="windowText" lastClr="000000"/>
                  </a:solidFill>
                </a:ln>
              </a:rPr>
              <a:t>길드</a:t>
            </a:r>
            <a:endParaRPr lang="ko-KR" altLang="en-US" sz="1000" b="1" dirty="0">
              <a:ln w="3175"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104" name="모서리가 둥근 직사각형 103"/>
          <p:cNvSpPr/>
          <p:nvPr/>
        </p:nvSpPr>
        <p:spPr>
          <a:xfrm>
            <a:off x="1680220" y="4028512"/>
            <a:ext cx="1631305" cy="300608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1000" b="1" dirty="0" smtClean="0">
                <a:ln w="3175">
                  <a:solidFill>
                    <a:sysClr val="windowText" lastClr="000000"/>
                  </a:solidFill>
                </a:ln>
              </a:rPr>
              <a:t>48</a:t>
            </a:r>
            <a:endParaRPr lang="ko-KR" altLang="en-US" sz="1000" b="1" dirty="0">
              <a:ln w="3175"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105" name="모서리가 둥근 직사각형 104"/>
          <p:cNvSpPr/>
          <p:nvPr/>
        </p:nvSpPr>
        <p:spPr>
          <a:xfrm>
            <a:off x="1680220" y="4213480"/>
            <a:ext cx="1631305" cy="300608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000" b="1" dirty="0" err="1" smtClean="0">
                <a:ln w="3175">
                  <a:solidFill>
                    <a:sysClr val="windowText" lastClr="000000"/>
                  </a:solidFill>
                </a:ln>
              </a:rPr>
              <a:t>진실의트루</a:t>
            </a:r>
            <a:r>
              <a:rPr lang="ko-KR" altLang="en-US" sz="1000" b="1" dirty="0" err="1">
                <a:ln w="3175">
                  <a:solidFill>
                    <a:sysClr val="windowText" lastClr="000000"/>
                  </a:solidFill>
                </a:ln>
              </a:rPr>
              <a:t>스</a:t>
            </a:r>
            <a:endParaRPr lang="ko-KR" altLang="en-US" sz="1000" b="1" dirty="0">
              <a:ln w="3175"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107" name="모서리가 둥근 직사각형 106"/>
          <p:cNvSpPr/>
          <p:nvPr/>
        </p:nvSpPr>
        <p:spPr>
          <a:xfrm>
            <a:off x="1680220" y="3355603"/>
            <a:ext cx="1631305" cy="300608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1000" b="1" dirty="0" smtClean="0">
                <a:ln w="3175">
                  <a:solidFill>
                    <a:sysClr val="windowText" lastClr="000000"/>
                  </a:solidFill>
                </a:ln>
              </a:rPr>
              <a:t>49</a:t>
            </a:r>
            <a:endParaRPr lang="ko-KR" altLang="en-US" sz="1000" b="1" dirty="0">
              <a:ln w="3175"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108" name="모서리가 둥근 직사각형 107"/>
          <p:cNvSpPr/>
          <p:nvPr/>
        </p:nvSpPr>
        <p:spPr>
          <a:xfrm>
            <a:off x="1680220" y="3540571"/>
            <a:ext cx="1631305" cy="300608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000" b="1" dirty="0" err="1" smtClean="0">
                <a:ln w="3175">
                  <a:solidFill>
                    <a:sysClr val="windowText" lastClr="000000"/>
                  </a:solidFill>
                </a:ln>
              </a:rPr>
              <a:t>파스타와함께라면</a:t>
            </a:r>
            <a:endParaRPr lang="ko-KR" altLang="en-US" sz="1000" b="1" dirty="0">
              <a:ln w="3175"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109" name="모서리가 둥근 직사각형 108"/>
          <p:cNvSpPr/>
          <p:nvPr/>
        </p:nvSpPr>
        <p:spPr>
          <a:xfrm>
            <a:off x="1680220" y="3734006"/>
            <a:ext cx="1631305" cy="300608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1000" b="1" dirty="0" smtClean="0">
                <a:ln w="3175">
                  <a:solidFill>
                    <a:sysClr val="windowText" lastClr="000000"/>
                  </a:solidFill>
                </a:ln>
              </a:rPr>
              <a:t>&lt;</a:t>
            </a:r>
            <a:r>
              <a:rPr lang="ko-KR" altLang="en-US" sz="1000" b="1" dirty="0" err="1" smtClean="0">
                <a:ln w="3175">
                  <a:solidFill>
                    <a:sysClr val="windowText" lastClr="000000"/>
                  </a:solidFill>
                </a:ln>
              </a:rPr>
              <a:t>다키스트</a:t>
            </a:r>
            <a:r>
              <a:rPr lang="ko-KR" altLang="en-US" sz="1000" b="1" dirty="0" smtClean="0">
                <a:ln w="3175">
                  <a:solidFill>
                    <a:sysClr val="windowText" lastClr="000000"/>
                  </a:solidFill>
                </a:ln>
              </a:rPr>
              <a:t> </a:t>
            </a:r>
            <a:r>
              <a:rPr lang="ko-KR" altLang="en-US" sz="1000" b="1" dirty="0" err="1" smtClean="0">
                <a:ln w="3175">
                  <a:solidFill>
                    <a:sysClr val="windowText" lastClr="000000"/>
                  </a:solidFill>
                </a:ln>
              </a:rPr>
              <a:t>던전</a:t>
            </a:r>
            <a:r>
              <a:rPr lang="en-US" altLang="ko-KR" sz="1000" b="1" dirty="0" smtClean="0">
                <a:ln w="3175">
                  <a:solidFill>
                    <a:sysClr val="windowText" lastClr="000000"/>
                  </a:solidFill>
                </a:ln>
              </a:rPr>
              <a:t>&gt;</a:t>
            </a:r>
            <a:endParaRPr lang="ko-KR" altLang="en-US" sz="1000" b="1" dirty="0">
              <a:ln w="3175"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110" name="모서리가 둥근 직사각형 109"/>
          <p:cNvSpPr/>
          <p:nvPr/>
        </p:nvSpPr>
        <p:spPr>
          <a:xfrm>
            <a:off x="1680220" y="2702456"/>
            <a:ext cx="1631305" cy="300608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1000" b="1" dirty="0" smtClean="0">
                <a:ln w="3175">
                  <a:solidFill>
                    <a:sysClr val="windowText" lastClr="000000"/>
                  </a:solidFill>
                </a:ln>
              </a:rPr>
              <a:t>50</a:t>
            </a:r>
            <a:endParaRPr lang="ko-KR" altLang="en-US" sz="1000" b="1" dirty="0">
              <a:ln w="3175"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111" name="모서리가 둥근 직사각형 110"/>
          <p:cNvSpPr/>
          <p:nvPr/>
        </p:nvSpPr>
        <p:spPr>
          <a:xfrm>
            <a:off x="1680220" y="2887424"/>
            <a:ext cx="1631305" cy="300608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000" b="1" dirty="0" err="1" smtClean="0">
                <a:ln w="3175">
                  <a:solidFill>
                    <a:sysClr val="windowText" lastClr="000000"/>
                  </a:solidFill>
                </a:ln>
              </a:rPr>
              <a:t>아머킹은아머아머해</a:t>
            </a:r>
            <a:endParaRPr lang="ko-KR" altLang="en-US" sz="1000" b="1" dirty="0">
              <a:ln w="3175"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112" name="모서리가 둥근 직사각형 111"/>
          <p:cNvSpPr/>
          <p:nvPr/>
        </p:nvSpPr>
        <p:spPr>
          <a:xfrm>
            <a:off x="1680220" y="3080859"/>
            <a:ext cx="1631305" cy="300608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1000" b="1" dirty="0" smtClean="0">
                <a:ln w="3175">
                  <a:solidFill>
                    <a:sysClr val="windowText" lastClr="000000"/>
                  </a:solidFill>
                </a:ln>
              </a:rPr>
              <a:t>&lt;</a:t>
            </a:r>
            <a:r>
              <a:rPr lang="ko-KR" altLang="en-US" sz="1000" b="1" dirty="0" smtClean="0">
                <a:ln w="3175">
                  <a:solidFill>
                    <a:sysClr val="windowText" lastClr="000000"/>
                  </a:solidFill>
                </a:ln>
              </a:rPr>
              <a:t>기도하는 </a:t>
            </a:r>
            <a:r>
              <a:rPr lang="ko-KR" altLang="en-US" sz="1000" b="1" dirty="0" err="1" smtClean="0">
                <a:ln w="3175">
                  <a:solidFill>
                    <a:sysClr val="windowText" lastClr="000000"/>
                  </a:solidFill>
                </a:ln>
              </a:rPr>
              <a:t>프레이</a:t>
            </a:r>
            <a:r>
              <a:rPr lang="en-US" altLang="ko-KR" sz="1000" b="1" dirty="0" smtClean="0">
                <a:ln w="3175">
                  <a:solidFill>
                    <a:sysClr val="windowText" lastClr="000000"/>
                  </a:solidFill>
                </a:ln>
              </a:rPr>
              <a:t>&gt;</a:t>
            </a:r>
            <a:endParaRPr lang="ko-KR" altLang="en-US" sz="1000" b="1" dirty="0">
              <a:ln w="3175"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120" name="모서리가 둥근 직사각형 119"/>
          <p:cNvSpPr/>
          <p:nvPr/>
        </p:nvSpPr>
        <p:spPr>
          <a:xfrm>
            <a:off x="5875059" y="2832544"/>
            <a:ext cx="434261" cy="385232"/>
          </a:xfrm>
          <a:prstGeom prst="roundRect">
            <a:avLst/>
          </a:prstGeom>
          <a:solidFill>
            <a:schemeClr val="accent2"/>
          </a:solidFill>
          <a:ln>
            <a:solidFill>
              <a:srgbClr val="F7923F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dirty="0" smtClean="0"/>
              <a:t>삭제</a:t>
            </a:r>
            <a:endParaRPr lang="ko-KR" altLang="en-US" sz="1000" dirty="0"/>
          </a:p>
        </p:txBody>
      </p:sp>
      <p:sp>
        <p:nvSpPr>
          <p:cNvPr id="122" name="모서리가 둥근 직사각형 121"/>
          <p:cNvSpPr/>
          <p:nvPr/>
        </p:nvSpPr>
        <p:spPr>
          <a:xfrm>
            <a:off x="5875059" y="3516794"/>
            <a:ext cx="434261" cy="385232"/>
          </a:xfrm>
          <a:prstGeom prst="roundRect">
            <a:avLst/>
          </a:prstGeom>
          <a:solidFill>
            <a:schemeClr val="accent2"/>
          </a:solidFill>
          <a:ln>
            <a:solidFill>
              <a:srgbClr val="F7923F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dirty="0" smtClean="0"/>
              <a:t>삭제</a:t>
            </a:r>
            <a:endParaRPr lang="ko-KR" altLang="en-US" sz="1000" dirty="0"/>
          </a:p>
        </p:txBody>
      </p:sp>
      <p:sp>
        <p:nvSpPr>
          <p:cNvPr id="55" name="모서리가 둥근 직사각형 54"/>
          <p:cNvSpPr/>
          <p:nvPr/>
        </p:nvSpPr>
        <p:spPr>
          <a:xfrm>
            <a:off x="3474736" y="2887424"/>
            <a:ext cx="945416" cy="286216"/>
          </a:xfrm>
          <a:prstGeom prst="roundRect">
            <a:avLst>
              <a:gd name="adj" fmla="val 3854"/>
            </a:avLst>
          </a:prstGeom>
          <a:solidFill>
            <a:schemeClr val="bg1">
              <a:lumMod val="50000"/>
              <a:alpha val="70000"/>
            </a:schemeClr>
          </a:solidFill>
          <a:ln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 smtClean="0"/>
              <a:t>4,502</a:t>
            </a:r>
            <a:endParaRPr lang="ko-KR" altLang="en-US" sz="1200" dirty="0"/>
          </a:p>
        </p:txBody>
      </p:sp>
      <p:pic>
        <p:nvPicPr>
          <p:cNvPr id="56" name="Picture 2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140968" y="2885475"/>
            <a:ext cx="318286" cy="3119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7" name="모서리가 둥근 직사각형 56"/>
          <p:cNvSpPr/>
          <p:nvPr/>
        </p:nvSpPr>
        <p:spPr>
          <a:xfrm>
            <a:off x="3474736" y="3558118"/>
            <a:ext cx="945416" cy="286216"/>
          </a:xfrm>
          <a:prstGeom prst="roundRect">
            <a:avLst>
              <a:gd name="adj" fmla="val 3854"/>
            </a:avLst>
          </a:prstGeom>
          <a:solidFill>
            <a:schemeClr val="bg1">
              <a:lumMod val="50000"/>
              <a:alpha val="70000"/>
            </a:schemeClr>
          </a:solidFill>
          <a:ln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 smtClean="0"/>
              <a:t>3,946</a:t>
            </a:r>
            <a:endParaRPr lang="ko-KR" altLang="en-US" sz="1200" dirty="0"/>
          </a:p>
        </p:txBody>
      </p:sp>
      <p:pic>
        <p:nvPicPr>
          <p:cNvPr id="58" name="Picture 2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140968" y="3556169"/>
            <a:ext cx="318286" cy="3119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9" name="모서리가 둥근 직사각형 58"/>
          <p:cNvSpPr/>
          <p:nvPr/>
        </p:nvSpPr>
        <p:spPr>
          <a:xfrm>
            <a:off x="3474736" y="4236576"/>
            <a:ext cx="945416" cy="286216"/>
          </a:xfrm>
          <a:prstGeom prst="roundRect">
            <a:avLst>
              <a:gd name="adj" fmla="val 3854"/>
            </a:avLst>
          </a:prstGeom>
          <a:solidFill>
            <a:schemeClr val="bg1">
              <a:lumMod val="50000"/>
              <a:alpha val="70000"/>
            </a:schemeClr>
          </a:solidFill>
          <a:ln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 smtClean="0"/>
              <a:t>2,185</a:t>
            </a:r>
            <a:endParaRPr lang="ko-KR" altLang="en-US" sz="1200" dirty="0"/>
          </a:p>
        </p:txBody>
      </p:sp>
      <p:pic>
        <p:nvPicPr>
          <p:cNvPr id="60" name="Picture 2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140968" y="4234627"/>
            <a:ext cx="318286" cy="3119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0" name="모서리가 둥근 직사각형 129"/>
          <p:cNvSpPr/>
          <p:nvPr/>
        </p:nvSpPr>
        <p:spPr>
          <a:xfrm>
            <a:off x="5593983" y="4794292"/>
            <a:ext cx="776495" cy="317768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dirty="0" smtClean="0">
                <a:ln w="3175">
                  <a:solidFill>
                    <a:sysClr val="windowText" lastClr="000000"/>
                  </a:solidFill>
                </a:ln>
              </a:rPr>
              <a:t>3 /20</a:t>
            </a:r>
            <a:endParaRPr lang="ko-KR" altLang="en-US" sz="1100" b="1" dirty="0">
              <a:ln w="3175">
                <a:solidFill>
                  <a:sysClr val="windowText" lastClr="000000"/>
                </a:solidFill>
              </a:ln>
            </a:endParaRPr>
          </a:p>
        </p:txBody>
      </p:sp>
      <p:grpSp>
        <p:nvGrpSpPr>
          <p:cNvPr id="5" name="그룹 4"/>
          <p:cNvGrpSpPr/>
          <p:nvPr/>
        </p:nvGrpSpPr>
        <p:grpSpPr>
          <a:xfrm>
            <a:off x="5813350" y="4187068"/>
            <a:ext cx="569320" cy="385232"/>
            <a:chOff x="5813350" y="4187068"/>
            <a:chExt cx="569320" cy="385232"/>
          </a:xfrm>
        </p:grpSpPr>
        <p:sp>
          <p:nvSpPr>
            <p:cNvPr id="124" name="모서리가 둥근 직사각형 123"/>
            <p:cNvSpPr/>
            <p:nvPr/>
          </p:nvSpPr>
          <p:spPr>
            <a:xfrm>
              <a:off x="5875059" y="4187068"/>
              <a:ext cx="434261" cy="385232"/>
            </a:xfrm>
            <a:prstGeom prst="roundRect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rgbClr val="F7923F"/>
              </a:solidFill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000" dirty="0"/>
            </a:p>
          </p:txBody>
        </p:sp>
        <p:sp>
          <p:nvSpPr>
            <p:cNvPr id="62" name="모서리가 둥근 직사각형 61"/>
            <p:cNvSpPr/>
            <p:nvPr/>
          </p:nvSpPr>
          <p:spPr>
            <a:xfrm>
              <a:off x="5813350" y="4219812"/>
              <a:ext cx="569320" cy="326735"/>
            </a:xfrm>
            <a:prstGeom prst="roundRect">
              <a:avLst>
                <a:gd name="adj" fmla="val 1151"/>
              </a:avLst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000" dirty="0" smtClean="0">
                  <a:ln w="3175">
                    <a:solidFill>
                      <a:schemeClr val="bg1"/>
                    </a:solidFill>
                  </a:ln>
                  <a:solidFill>
                    <a:schemeClr val="bg1"/>
                  </a:solidFill>
                </a:rPr>
                <a:t>24:32</a:t>
              </a:r>
              <a:endParaRPr lang="ko-KR" altLang="en-US" sz="1000" dirty="0">
                <a:ln w="3175">
                  <a:solidFill>
                    <a:schemeClr val="bg1"/>
                  </a:solidFill>
                </a:ln>
                <a:solidFill>
                  <a:schemeClr val="bg1"/>
                </a:solidFill>
              </a:endParaRPr>
            </a:p>
          </p:txBody>
        </p:sp>
      </p:grpSp>
      <p:pic>
        <p:nvPicPr>
          <p:cNvPr id="6" name="Picture 2" descr="https://cdn0.iconfinder.com/data/icons/modern-life/512/handshake-512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3136" y="2832544"/>
            <a:ext cx="422176" cy="422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4" name="Picture 2" descr="https://cdn0.iconfinder.com/data/icons/modern-life/512/handshake-512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3136" y="4172091"/>
            <a:ext cx="422176" cy="422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27805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altLang="ko-KR" smtClean="0"/>
              <a:t>- </a:t>
            </a:r>
            <a:fld id="{7E1A555B-76B7-46FE-AF91-10880C785833}" type="slidenum">
              <a:rPr lang="ko-KR" altLang="en-US" smtClean="0"/>
              <a:pPr/>
              <a:t>9</a:t>
            </a:fld>
            <a:r>
              <a:rPr lang="ko-KR" altLang="en-US" smtClean="0"/>
              <a:t> </a:t>
            </a:r>
            <a:r>
              <a:rPr lang="en-US" altLang="ko-KR" smtClean="0"/>
              <a:t>-</a:t>
            </a:r>
            <a:endParaRPr lang="ko-KR" altLang="en-US" dirty="0"/>
          </a:p>
        </p:txBody>
      </p:sp>
      <p:sp>
        <p:nvSpPr>
          <p:cNvPr id="3" name="직사각형 2"/>
          <p:cNvSpPr/>
          <p:nvPr/>
        </p:nvSpPr>
        <p:spPr>
          <a:xfrm>
            <a:off x="116632" y="1475656"/>
            <a:ext cx="6624736" cy="72728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28600" indent="-228600">
              <a:lnSpc>
                <a:spcPct val="150000"/>
              </a:lnSpc>
              <a:buFont typeface="+mj-lt"/>
              <a:buAutoNum type="arabicPeriod" startAt="3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친구 검색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 startAt="3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 startAt="3"/>
            </a:pP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 startAt="3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 startAt="3"/>
            </a:pP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 startAt="3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 startAt="3"/>
            </a:pP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 startAt="3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 startAt="3"/>
            </a:pP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 startAt="3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 startAt="3"/>
            </a:pP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 startAt="3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 startAt="3"/>
            </a:pP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 startAt="3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 startAt="3"/>
            </a:pP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 startAt="3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 startAt="3"/>
            </a:pP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 startAt="3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친구 검색 탭을 눌러 이동 합니다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.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 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116632" y="971600"/>
            <a:ext cx="6624736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ko-KR" altLang="en-US" sz="1400" b="1" dirty="0" smtClean="0">
                <a:solidFill>
                  <a:sysClr val="windowText" lastClr="000000"/>
                </a:solidFill>
              </a:rPr>
              <a:t>친구 시스템 사용 방법</a:t>
            </a:r>
            <a:endParaRPr lang="ko-KR" altLang="en-US" sz="1400" b="1" dirty="0">
              <a:solidFill>
                <a:sysClr val="windowText" lastClr="000000"/>
              </a:solidFill>
            </a:endParaRPr>
          </a:p>
        </p:txBody>
      </p:sp>
      <p:pic>
        <p:nvPicPr>
          <p:cNvPr id="76" name="Picture 2" descr="C:\Users\Helpas\Pictures\Screenshot_2015-08-05-14-35-57.pn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39803" y="1835696"/>
            <a:ext cx="6382950" cy="35904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1" name="모서리가 둥근 직사각형 80"/>
          <p:cNvSpPr/>
          <p:nvPr/>
        </p:nvSpPr>
        <p:spPr>
          <a:xfrm>
            <a:off x="338715" y="2087151"/>
            <a:ext cx="6211013" cy="3132921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82" name="모서리가 둥근 직사각형 81"/>
          <p:cNvSpPr/>
          <p:nvPr/>
        </p:nvSpPr>
        <p:spPr>
          <a:xfrm>
            <a:off x="338715" y="2087152"/>
            <a:ext cx="6211013" cy="288032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200" dirty="0" smtClean="0"/>
              <a:t>친   구</a:t>
            </a:r>
            <a:endParaRPr lang="ko-KR" altLang="en-US" sz="1200" dirty="0"/>
          </a:p>
        </p:txBody>
      </p:sp>
      <p:sp>
        <p:nvSpPr>
          <p:cNvPr id="83" name="모서리가 둥근 직사각형 82"/>
          <p:cNvSpPr/>
          <p:nvPr/>
        </p:nvSpPr>
        <p:spPr>
          <a:xfrm>
            <a:off x="6238852" y="2087883"/>
            <a:ext cx="263252" cy="287301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solidFill>
              <a:srgbClr val="F7923F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2000" b="1" dirty="0"/>
              <a:t>X</a:t>
            </a:r>
            <a:endParaRPr lang="ko-KR" altLang="en-US" sz="2000" b="1" dirty="0"/>
          </a:p>
        </p:txBody>
      </p:sp>
      <p:sp>
        <p:nvSpPr>
          <p:cNvPr id="84" name="모서리가 둥근 직사각형 83"/>
          <p:cNvSpPr/>
          <p:nvPr/>
        </p:nvSpPr>
        <p:spPr>
          <a:xfrm>
            <a:off x="429049" y="2447192"/>
            <a:ext cx="927719" cy="279648"/>
          </a:xfrm>
          <a:prstGeom prst="roundRect">
            <a:avLst>
              <a:gd name="adj" fmla="val 1151"/>
            </a:avLst>
          </a:prstGeom>
          <a:solidFill>
            <a:schemeClr val="accent2"/>
          </a:solidFill>
          <a:ln>
            <a:solidFill>
              <a:srgbClr val="F7923F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50" dirty="0" smtClean="0"/>
              <a:t>친구 목록</a:t>
            </a:r>
            <a:endParaRPr lang="ko-KR" altLang="en-US" sz="1050" dirty="0"/>
          </a:p>
        </p:txBody>
      </p:sp>
      <p:sp>
        <p:nvSpPr>
          <p:cNvPr id="85" name="모서리가 둥근 직사각형 84"/>
          <p:cNvSpPr/>
          <p:nvPr/>
        </p:nvSpPr>
        <p:spPr>
          <a:xfrm>
            <a:off x="1400746" y="2447192"/>
            <a:ext cx="927719" cy="279648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>
            <a:solidFill>
              <a:srgbClr val="F7923F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50" dirty="0" smtClean="0"/>
              <a:t>친구 검색</a:t>
            </a:r>
            <a:endParaRPr lang="ko-KR" altLang="en-US" sz="1050" dirty="0"/>
          </a:p>
        </p:txBody>
      </p:sp>
      <p:sp>
        <p:nvSpPr>
          <p:cNvPr id="86" name="모서리가 둥근 직사각형 85"/>
          <p:cNvSpPr/>
          <p:nvPr/>
        </p:nvSpPr>
        <p:spPr>
          <a:xfrm>
            <a:off x="2372443" y="2447192"/>
            <a:ext cx="927719" cy="279648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>
            <a:solidFill>
              <a:srgbClr val="F7923F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50" dirty="0" smtClean="0"/>
              <a:t>신청 대기</a:t>
            </a:r>
            <a:endParaRPr lang="ko-KR" altLang="en-US" sz="1050" dirty="0"/>
          </a:p>
        </p:txBody>
      </p:sp>
      <p:sp>
        <p:nvSpPr>
          <p:cNvPr id="106" name="모서리가 둥근 직사각형 105"/>
          <p:cNvSpPr/>
          <p:nvPr/>
        </p:nvSpPr>
        <p:spPr>
          <a:xfrm>
            <a:off x="3344140" y="2447192"/>
            <a:ext cx="927719" cy="279648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>
            <a:solidFill>
              <a:srgbClr val="F7923F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50" dirty="0" smtClean="0"/>
              <a:t>친구 초대</a:t>
            </a:r>
            <a:endParaRPr lang="ko-KR" altLang="en-US" sz="1050" dirty="0"/>
          </a:p>
        </p:txBody>
      </p:sp>
      <p:sp>
        <p:nvSpPr>
          <p:cNvPr id="145" name="모서리가 둥근 직사각형 144"/>
          <p:cNvSpPr/>
          <p:nvPr/>
        </p:nvSpPr>
        <p:spPr>
          <a:xfrm>
            <a:off x="5296193" y="2391208"/>
            <a:ext cx="776495" cy="317768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100" b="1" dirty="0" smtClean="0">
                <a:ln w="3175">
                  <a:solidFill>
                    <a:sysClr val="windowText" lastClr="000000"/>
                  </a:solidFill>
                </a:ln>
              </a:rPr>
              <a:t>내 </a:t>
            </a:r>
            <a:r>
              <a:rPr lang="en-US" altLang="ko-KR" sz="1100" b="1" dirty="0" smtClean="0">
                <a:ln w="3175">
                  <a:solidFill>
                    <a:sysClr val="windowText" lastClr="000000"/>
                  </a:solidFill>
                </a:ln>
              </a:rPr>
              <a:t>FP</a:t>
            </a:r>
            <a:endParaRPr lang="ko-KR" altLang="en-US" sz="1100" b="1" dirty="0">
              <a:ln w="3175"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146" name="모서리가 둥근 직사각형 145"/>
          <p:cNvSpPr/>
          <p:nvPr/>
        </p:nvSpPr>
        <p:spPr>
          <a:xfrm>
            <a:off x="5804591" y="2403400"/>
            <a:ext cx="687610" cy="294275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dirty="0" smtClean="0">
                <a:ln w="3175">
                  <a:solidFill>
                    <a:sysClr val="windowText" lastClr="000000"/>
                  </a:solidFill>
                </a:ln>
              </a:rPr>
              <a:t>: 302</a:t>
            </a:r>
            <a:endParaRPr lang="ko-KR" altLang="en-US" sz="1100" b="1" dirty="0">
              <a:ln w="3175"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114" name="모서리가 둥근 직사각형 113"/>
          <p:cNvSpPr/>
          <p:nvPr/>
        </p:nvSpPr>
        <p:spPr>
          <a:xfrm>
            <a:off x="404665" y="2702455"/>
            <a:ext cx="6060863" cy="2409605"/>
          </a:xfrm>
          <a:prstGeom prst="roundRect">
            <a:avLst>
              <a:gd name="adj" fmla="val 1151"/>
            </a:avLst>
          </a:prstGeom>
          <a:solidFill>
            <a:schemeClr val="bg1">
              <a:lumMod val="65000"/>
            </a:schemeClr>
          </a:solidFill>
          <a:ln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dirty="0"/>
          </a:p>
        </p:txBody>
      </p:sp>
      <p:sp>
        <p:nvSpPr>
          <p:cNvPr id="116" name="모서리가 둥근 직사각형 115"/>
          <p:cNvSpPr/>
          <p:nvPr/>
        </p:nvSpPr>
        <p:spPr>
          <a:xfrm>
            <a:off x="404666" y="2702456"/>
            <a:ext cx="5965812" cy="645408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 w="3175"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dirty="0"/>
          </a:p>
        </p:txBody>
      </p:sp>
      <p:sp>
        <p:nvSpPr>
          <p:cNvPr id="117" name="모서리가 둥근 직사각형 116"/>
          <p:cNvSpPr/>
          <p:nvPr/>
        </p:nvSpPr>
        <p:spPr>
          <a:xfrm>
            <a:off x="404666" y="3379059"/>
            <a:ext cx="5965812" cy="645408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 w="3175"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dirty="0"/>
          </a:p>
        </p:txBody>
      </p:sp>
      <p:sp>
        <p:nvSpPr>
          <p:cNvPr id="118" name="모서리가 둥근 직사각형 117"/>
          <p:cNvSpPr/>
          <p:nvPr/>
        </p:nvSpPr>
        <p:spPr>
          <a:xfrm>
            <a:off x="404666" y="4044246"/>
            <a:ext cx="5965812" cy="645408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 w="3175"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dirty="0"/>
          </a:p>
        </p:txBody>
      </p:sp>
      <p:cxnSp>
        <p:nvCxnSpPr>
          <p:cNvPr id="119" name="직선 연결선 118"/>
          <p:cNvCxnSpPr/>
          <p:nvPr/>
        </p:nvCxnSpPr>
        <p:spPr>
          <a:xfrm>
            <a:off x="6423174" y="2702456"/>
            <a:ext cx="0" cy="240960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타원 120"/>
          <p:cNvSpPr/>
          <p:nvPr/>
        </p:nvSpPr>
        <p:spPr>
          <a:xfrm>
            <a:off x="6356944" y="3998600"/>
            <a:ext cx="144016" cy="14401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23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08403" y="2758685"/>
            <a:ext cx="564795" cy="5647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5" name="Picture 3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08403" y="3431557"/>
            <a:ext cx="564795" cy="5647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6" name="Picture 4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08403" y="4097287"/>
            <a:ext cx="564795" cy="5647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7" name="모서리가 둥근 직사각형 126"/>
          <p:cNvSpPr/>
          <p:nvPr/>
        </p:nvSpPr>
        <p:spPr>
          <a:xfrm>
            <a:off x="1088438" y="4364505"/>
            <a:ext cx="2287988" cy="294078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b="1" dirty="0">
              <a:ln w="3175"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128" name="모서리가 둥근 직사각형 127"/>
          <p:cNvSpPr/>
          <p:nvPr/>
        </p:nvSpPr>
        <p:spPr>
          <a:xfrm>
            <a:off x="1073198" y="2708976"/>
            <a:ext cx="687610" cy="294275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000" b="1" dirty="0" smtClean="0">
                <a:ln w="3175">
                  <a:solidFill>
                    <a:sysClr val="windowText" lastClr="000000"/>
                  </a:solidFill>
                </a:ln>
              </a:rPr>
              <a:t>레벨</a:t>
            </a:r>
            <a:endParaRPr lang="ko-KR" altLang="en-US" sz="1000" b="1" dirty="0">
              <a:ln w="3175"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129" name="모서리가 둥근 직사각형 128"/>
          <p:cNvSpPr/>
          <p:nvPr/>
        </p:nvSpPr>
        <p:spPr>
          <a:xfrm>
            <a:off x="1073198" y="2893944"/>
            <a:ext cx="687610" cy="294275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000" b="1" dirty="0" smtClean="0">
                <a:ln w="3175">
                  <a:solidFill>
                    <a:sysClr val="windowText" lastClr="000000"/>
                  </a:solidFill>
                </a:ln>
              </a:rPr>
              <a:t>캐릭</a:t>
            </a:r>
            <a:r>
              <a:rPr lang="ko-KR" altLang="en-US" sz="1000" b="1" dirty="0">
                <a:ln w="3175">
                  <a:solidFill>
                    <a:sysClr val="windowText" lastClr="000000"/>
                  </a:solidFill>
                </a:ln>
              </a:rPr>
              <a:t>터</a:t>
            </a:r>
          </a:p>
        </p:txBody>
      </p:sp>
      <p:sp>
        <p:nvSpPr>
          <p:cNvPr id="130" name="모서리가 둥근 직사각형 129"/>
          <p:cNvSpPr/>
          <p:nvPr/>
        </p:nvSpPr>
        <p:spPr>
          <a:xfrm>
            <a:off x="1073198" y="3087379"/>
            <a:ext cx="687610" cy="294275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000" b="1" dirty="0" smtClean="0">
                <a:ln w="3175">
                  <a:solidFill>
                    <a:sysClr val="windowText" lastClr="000000"/>
                  </a:solidFill>
                </a:ln>
              </a:rPr>
              <a:t>길드</a:t>
            </a:r>
            <a:endParaRPr lang="ko-KR" altLang="en-US" sz="1000" b="1" dirty="0">
              <a:ln w="3175"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131" name="모서리가 둥근 직사각형 130"/>
          <p:cNvSpPr/>
          <p:nvPr/>
        </p:nvSpPr>
        <p:spPr>
          <a:xfrm>
            <a:off x="1073198" y="3369657"/>
            <a:ext cx="687610" cy="294275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000" b="1" dirty="0" smtClean="0">
                <a:ln w="3175">
                  <a:solidFill>
                    <a:sysClr val="windowText" lastClr="000000"/>
                  </a:solidFill>
                </a:ln>
              </a:rPr>
              <a:t>레벨</a:t>
            </a:r>
            <a:endParaRPr lang="ko-KR" altLang="en-US" sz="1000" b="1" dirty="0">
              <a:ln w="3175"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132" name="모서리가 둥근 직사각형 131"/>
          <p:cNvSpPr/>
          <p:nvPr/>
        </p:nvSpPr>
        <p:spPr>
          <a:xfrm>
            <a:off x="1073198" y="3554625"/>
            <a:ext cx="687610" cy="294275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000" b="1" dirty="0" smtClean="0">
                <a:ln w="3175">
                  <a:solidFill>
                    <a:sysClr val="windowText" lastClr="000000"/>
                  </a:solidFill>
                </a:ln>
              </a:rPr>
              <a:t>캐릭터</a:t>
            </a:r>
            <a:endParaRPr lang="ko-KR" altLang="en-US" sz="1000" b="1" dirty="0">
              <a:ln w="3175"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133" name="모서리가 둥근 직사각형 132"/>
          <p:cNvSpPr/>
          <p:nvPr/>
        </p:nvSpPr>
        <p:spPr>
          <a:xfrm>
            <a:off x="1073198" y="3748060"/>
            <a:ext cx="687610" cy="294275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000" b="1" dirty="0" smtClean="0">
                <a:ln w="3175">
                  <a:solidFill>
                    <a:sysClr val="windowText" lastClr="000000"/>
                  </a:solidFill>
                </a:ln>
              </a:rPr>
              <a:t>길드</a:t>
            </a:r>
            <a:endParaRPr lang="ko-KR" altLang="en-US" sz="1000" b="1" dirty="0">
              <a:ln w="3175"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134" name="모서리가 둥근 직사각형 133"/>
          <p:cNvSpPr/>
          <p:nvPr/>
        </p:nvSpPr>
        <p:spPr>
          <a:xfrm>
            <a:off x="1073198" y="4034844"/>
            <a:ext cx="687610" cy="294275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000" b="1" dirty="0" smtClean="0">
                <a:ln w="3175">
                  <a:solidFill>
                    <a:sysClr val="windowText" lastClr="000000"/>
                  </a:solidFill>
                </a:ln>
              </a:rPr>
              <a:t>레벨</a:t>
            </a:r>
            <a:endParaRPr lang="ko-KR" altLang="en-US" sz="1000" b="1" dirty="0">
              <a:ln w="3175"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135" name="모서리가 둥근 직사각형 134"/>
          <p:cNvSpPr/>
          <p:nvPr/>
        </p:nvSpPr>
        <p:spPr>
          <a:xfrm>
            <a:off x="1073198" y="4219812"/>
            <a:ext cx="687610" cy="294275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000" b="1" dirty="0" smtClean="0">
                <a:ln w="3175">
                  <a:solidFill>
                    <a:sysClr val="windowText" lastClr="000000"/>
                  </a:solidFill>
                </a:ln>
              </a:rPr>
              <a:t>캐릭터</a:t>
            </a:r>
            <a:endParaRPr lang="ko-KR" altLang="en-US" sz="1000" b="1" dirty="0">
              <a:ln w="3175"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136" name="모서리가 둥근 직사각형 135"/>
          <p:cNvSpPr/>
          <p:nvPr/>
        </p:nvSpPr>
        <p:spPr>
          <a:xfrm>
            <a:off x="1073198" y="4413247"/>
            <a:ext cx="687610" cy="294275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000" b="1" dirty="0" smtClean="0">
                <a:ln w="3175">
                  <a:solidFill>
                    <a:sysClr val="windowText" lastClr="000000"/>
                  </a:solidFill>
                </a:ln>
              </a:rPr>
              <a:t>길드</a:t>
            </a:r>
            <a:endParaRPr lang="ko-KR" altLang="en-US" sz="1000" b="1" dirty="0">
              <a:ln w="3175"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137" name="모서리가 둥근 직사각형 136"/>
          <p:cNvSpPr/>
          <p:nvPr/>
        </p:nvSpPr>
        <p:spPr>
          <a:xfrm>
            <a:off x="1680220" y="4028512"/>
            <a:ext cx="1631305" cy="300608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1000" b="1" dirty="0" smtClean="0">
                <a:ln w="3175">
                  <a:solidFill>
                    <a:sysClr val="windowText" lastClr="000000"/>
                  </a:solidFill>
                </a:ln>
              </a:rPr>
              <a:t>48</a:t>
            </a:r>
            <a:endParaRPr lang="ko-KR" altLang="en-US" sz="1000" b="1" dirty="0">
              <a:ln w="3175"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138" name="모서리가 둥근 직사각형 137"/>
          <p:cNvSpPr/>
          <p:nvPr/>
        </p:nvSpPr>
        <p:spPr>
          <a:xfrm>
            <a:off x="1680220" y="4213480"/>
            <a:ext cx="1631305" cy="300608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000" b="1" dirty="0" err="1" smtClean="0">
                <a:ln w="3175">
                  <a:solidFill>
                    <a:sysClr val="windowText" lastClr="000000"/>
                  </a:solidFill>
                </a:ln>
              </a:rPr>
              <a:t>진실의트루</a:t>
            </a:r>
            <a:r>
              <a:rPr lang="ko-KR" altLang="en-US" sz="1000" b="1" dirty="0" err="1">
                <a:ln w="3175">
                  <a:solidFill>
                    <a:sysClr val="windowText" lastClr="000000"/>
                  </a:solidFill>
                </a:ln>
              </a:rPr>
              <a:t>스</a:t>
            </a:r>
            <a:endParaRPr lang="ko-KR" altLang="en-US" sz="1000" b="1" dirty="0">
              <a:ln w="3175"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139" name="모서리가 둥근 직사각형 138"/>
          <p:cNvSpPr/>
          <p:nvPr/>
        </p:nvSpPr>
        <p:spPr>
          <a:xfrm>
            <a:off x="1680220" y="3355603"/>
            <a:ext cx="1631305" cy="300608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1000" b="1" dirty="0" smtClean="0">
                <a:ln w="3175">
                  <a:solidFill>
                    <a:sysClr val="windowText" lastClr="000000"/>
                  </a:solidFill>
                </a:ln>
              </a:rPr>
              <a:t>49</a:t>
            </a:r>
            <a:endParaRPr lang="ko-KR" altLang="en-US" sz="1000" b="1" dirty="0">
              <a:ln w="3175"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140" name="모서리가 둥근 직사각형 139"/>
          <p:cNvSpPr/>
          <p:nvPr/>
        </p:nvSpPr>
        <p:spPr>
          <a:xfrm>
            <a:off x="1680220" y="3540571"/>
            <a:ext cx="1631305" cy="300608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000" b="1" dirty="0" err="1" smtClean="0">
                <a:ln w="3175">
                  <a:solidFill>
                    <a:sysClr val="windowText" lastClr="000000"/>
                  </a:solidFill>
                </a:ln>
              </a:rPr>
              <a:t>파스타와함께라면</a:t>
            </a:r>
            <a:endParaRPr lang="ko-KR" altLang="en-US" sz="1000" b="1" dirty="0">
              <a:ln w="3175"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141" name="모서리가 둥근 직사각형 140"/>
          <p:cNvSpPr/>
          <p:nvPr/>
        </p:nvSpPr>
        <p:spPr>
          <a:xfrm>
            <a:off x="1680220" y="3734006"/>
            <a:ext cx="1631305" cy="300608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1000" b="1" dirty="0" smtClean="0">
                <a:ln w="3175">
                  <a:solidFill>
                    <a:sysClr val="windowText" lastClr="000000"/>
                  </a:solidFill>
                </a:ln>
              </a:rPr>
              <a:t>&lt;</a:t>
            </a:r>
            <a:r>
              <a:rPr lang="ko-KR" altLang="en-US" sz="1000" b="1" dirty="0" err="1" smtClean="0">
                <a:ln w="3175">
                  <a:solidFill>
                    <a:sysClr val="windowText" lastClr="000000"/>
                  </a:solidFill>
                </a:ln>
              </a:rPr>
              <a:t>다키스트</a:t>
            </a:r>
            <a:r>
              <a:rPr lang="ko-KR" altLang="en-US" sz="1000" b="1" dirty="0" smtClean="0">
                <a:ln w="3175">
                  <a:solidFill>
                    <a:sysClr val="windowText" lastClr="000000"/>
                  </a:solidFill>
                </a:ln>
              </a:rPr>
              <a:t> </a:t>
            </a:r>
            <a:r>
              <a:rPr lang="ko-KR" altLang="en-US" sz="1000" b="1" dirty="0" err="1" smtClean="0">
                <a:ln w="3175">
                  <a:solidFill>
                    <a:sysClr val="windowText" lastClr="000000"/>
                  </a:solidFill>
                </a:ln>
              </a:rPr>
              <a:t>던전</a:t>
            </a:r>
            <a:r>
              <a:rPr lang="en-US" altLang="ko-KR" sz="1000" b="1" dirty="0" smtClean="0">
                <a:ln w="3175">
                  <a:solidFill>
                    <a:sysClr val="windowText" lastClr="000000"/>
                  </a:solidFill>
                </a:ln>
              </a:rPr>
              <a:t>&gt;</a:t>
            </a:r>
            <a:endParaRPr lang="ko-KR" altLang="en-US" sz="1000" b="1" dirty="0">
              <a:ln w="3175"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142" name="모서리가 둥근 직사각형 141"/>
          <p:cNvSpPr/>
          <p:nvPr/>
        </p:nvSpPr>
        <p:spPr>
          <a:xfrm>
            <a:off x="1680220" y="2702456"/>
            <a:ext cx="1631305" cy="300608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1000" b="1" dirty="0" smtClean="0">
                <a:ln w="3175">
                  <a:solidFill>
                    <a:sysClr val="windowText" lastClr="000000"/>
                  </a:solidFill>
                </a:ln>
              </a:rPr>
              <a:t>50</a:t>
            </a:r>
            <a:endParaRPr lang="ko-KR" altLang="en-US" sz="1000" b="1" dirty="0">
              <a:ln w="3175"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143" name="모서리가 둥근 직사각형 142"/>
          <p:cNvSpPr/>
          <p:nvPr/>
        </p:nvSpPr>
        <p:spPr>
          <a:xfrm>
            <a:off x="1680220" y="2887424"/>
            <a:ext cx="1631305" cy="300608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000" b="1" dirty="0" err="1" smtClean="0">
                <a:ln w="3175">
                  <a:solidFill>
                    <a:sysClr val="windowText" lastClr="000000"/>
                  </a:solidFill>
                </a:ln>
              </a:rPr>
              <a:t>아머킹은아머아머해</a:t>
            </a:r>
            <a:endParaRPr lang="ko-KR" altLang="en-US" sz="1000" b="1" dirty="0">
              <a:ln w="3175"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144" name="모서리가 둥근 직사각형 143"/>
          <p:cNvSpPr/>
          <p:nvPr/>
        </p:nvSpPr>
        <p:spPr>
          <a:xfrm>
            <a:off x="1680220" y="3080859"/>
            <a:ext cx="1631305" cy="300608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1000" b="1" dirty="0" smtClean="0">
                <a:ln w="3175">
                  <a:solidFill>
                    <a:sysClr val="windowText" lastClr="000000"/>
                  </a:solidFill>
                </a:ln>
              </a:rPr>
              <a:t>&lt;</a:t>
            </a:r>
            <a:r>
              <a:rPr lang="ko-KR" altLang="en-US" sz="1000" b="1" dirty="0" smtClean="0">
                <a:ln w="3175">
                  <a:solidFill>
                    <a:sysClr val="windowText" lastClr="000000"/>
                  </a:solidFill>
                </a:ln>
              </a:rPr>
              <a:t>기도하는 </a:t>
            </a:r>
            <a:r>
              <a:rPr lang="ko-KR" altLang="en-US" sz="1000" b="1" dirty="0" err="1" smtClean="0">
                <a:ln w="3175">
                  <a:solidFill>
                    <a:sysClr val="windowText" lastClr="000000"/>
                  </a:solidFill>
                </a:ln>
              </a:rPr>
              <a:t>프레이</a:t>
            </a:r>
            <a:r>
              <a:rPr lang="en-US" altLang="ko-KR" sz="1000" b="1" dirty="0" smtClean="0">
                <a:ln w="3175">
                  <a:solidFill>
                    <a:sysClr val="windowText" lastClr="000000"/>
                  </a:solidFill>
                </a:ln>
              </a:rPr>
              <a:t>&gt;</a:t>
            </a:r>
            <a:endParaRPr lang="ko-KR" altLang="en-US" sz="1000" b="1" dirty="0">
              <a:ln w="3175"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150" name="모서리가 둥근 직사각형 149"/>
          <p:cNvSpPr/>
          <p:nvPr/>
        </p:nvSpPr>
        <p:spPr>
          <a:xfrm>
            <a:off x="3474736" y="2887424"/>
            <a:ext cx="945416" cy="286216"/>
          </a:xfrm>
          <a:prstGeom prst="roundRect">
            <a:avLst>
              <a:gd name="adj" fmla="val 3854"/>
            </a:avLst>
          </a:prstGeom>
          <a:solidFill>
            <a:schemeClr val="bg1">
              <a:lumMod val="50000"/>
              <a:alpha val="70000"/>
            </a:schemeClr>
          </a:solidFill>
          <a:ln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 smtClean="0"/>
              <a:t>4,502</a:t>
            </a:r>
            <a:endParaRPr lang="ko-KR" altLang="en-US" sz="1200" dirty="0"/>
          </a:p>
        </p:txBody>
      </p:sp>
      <p:pic>
        <p:nvPicPr>
          <p:cNvPr id="151" name="Picture 2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140968" y="2885475"/>
            <a:ext cx="318286" cy="3119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2" name="모서리가 둥근 직사각형 151"/>
          <p:cNvSpPr/>
          <p:nvPr/>
        </p:nvSpPr>
        <p:spPr>
          <a:xfrm>
            <a:off x="3474736" y="3558118"/>
            <a:ext cx="945416" cy="286216"/>
          </a:xfrm>
          <a:prstGeom prst="roundRect">
            <a:avLst>
              <a:gd name="adj" fmla="val 3854"/>
            </a:avLst>
          </a:prstGeom>
          <a:solidFill>
            <a:schemeClr val="bg1">
              <a:lumMod val="50000"/>
              <a:alpha val="70000"/>
            </a:schemeClr>
          </a:solidFill>
          <a:ln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 smtClean="0"/>
              <a:t>3,946</a:t>
            </a:r>
            <a:endParaRPr lang="ko-KR" altLang="en-US" sz="1200" dirty="0"/>
          </a:p>
        </p:txBody>
      </p:sp>
      <p:pic>
        <p:nvPicPr>
          <p:cNvPr id="153" name="Picture 2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140968" y="3556169"/>
            <a:ext cx="318286" cy="3119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4" name="모서리가 둥근 직사각형 153"/>
          <p:cNvSpPr/>
          <p:nvPr/>
        </p:nvSpPr>
        <p:spPr>
          <a:xfrm>
            <a:off x="3474736" y="4236576"/>
            <a:ext cx="945416" cy="286216"/>
          </a:xfrm>
          <a:prstGeom prst="roundRect">
            <a:avLst>
              <a:gd name="adj" fmla="val 3854"/>
            </a:avLst>
          </a:prstGeom>
          <a:solidFill>
            <a:schemeClr val="bg1">
              <a:lumMod val="50000"/>
              <a:alpha val="70000"/>
            </a:schemeClr>
          </a:solidFill>
          <a:ln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 smtClean="0"/>
              <a:t>2,185</a:t>
            </a:r>
            <a:endParaRPr lang="ko-KR" altLang="en-US" sz="1200" dirty="0"/>
          </a:p>
        </p:txBody>
      </p:sp>
      <p:pic>
        <p:nvPicPr>
          <p:cNvPr id="155" name="Picture 2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140968" y="4234627"/>
            <a:ext cx="318286" cy="3119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2" name="Picture 2" descr="http://cache2.asset-cache.net/xc/464895243.jpg?v=2&amp;c=IWSAsset&amp;k=2&amp;d=uoupicVpbaUjsiieuPnSeIUhvROXosCgdilVabAWwnYS_SMgNu8uYX2VgdqoLUax0"/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176133" y="2578616"/>
            <a:ext cx="316027" cy="5410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5" name="모서리가 둥근 직사각형 164"/>
          <p:cNvSpPr/>
          <p:nvPr/>
        </p:nvSpPr>
        <p:spPr>
          <a:xfrm>
            <a:off x="5593983" y="4794292"/>
            <a:ext cx="776495" cy="317768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dirty="0" smtClean="0">
                <a:ln w="3175">
                  <a:solidFill>
                    <a:sysClr val="windowText" lastClr="000000"/>
                  </a:solidFill>
                </a:ln>
              </a:rPr>
              <a:t>3 /20</a:t>
            </a:r>
            <a:endParaRPr lang="ko-KR" altLang="en-US" sz="1100" b="1" dirty="0">
              <a:ln w="3175"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166" name="모서리가 둥근 직사각형 165"/>
          <p:cNvSpPr/>
          <p:nvPr/>
        </p:nvSpPr>
        <p:spPr>
          <a:xfrm>
            <a:off x="5875059" y="2832544"/>
            <a:ext cx="434261" cy="385232"/>
          </a:xfrm>
          <a:prstGeom prst="roundRect">
            <a:avLst/>
          </a:prstGeom>
          <a:solidFill>
            <a:schemeClr val="accent2"/>
          </a:solidFill>
          <a:ln>
            <a:solidFill>
              <a:srgbClr val="F7923F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dirty="0" smtClean="0"/>
              <a:t>삭제</a:t>
            </a:r>
            <a:endParaRPr lang="ko-KR" altLang="en-US" sz="1000" dirty="0"/>
          </a:p>
        </p:txBody>
      </p:sp>
      <p:sp>
        <p:nvSpPr>
          <p:cNvPr id="167" name="모서리가 둥근 직사각형 166"/>
          <p:cNvSpPr/>
          <p:nvPr/>
        </p:nvSpPr>
        <p:spPr>
          <a:xfrm>
            <a:off x="5875059" y="3516794"/>
            <a:ext cx="434261" cy="385232"/>
          </a:xfrm>
          <a:prstGeom prst="roundRect">
            <a:avLst/>
          </a:prstGeom>
          <a:solidFill>
            <a:schemeClr val="accent2"/>
          </a:solidFill>
          <a:ln>
            <a:solidFill>
              <a:srgbClr val="F7923F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dirty="0" smtClean="0"/>
              <a:t>삭제</a:t>
            </a:r>
            <a:endParaRPr lang="ko-KR" altLang="en-US" sz="1000" dirty="0"/>
          </a:p>
        </p:txBody>
      </p:sp>
      <p:grpSp>
        <p:nvGrpSpPr>
          <p:cNvPr id="60" name="그룹 59"/>
          <p:cNvGrpSpPr/>
          <p:nvPr/>
        </p:nvGrpSpPr>
        <p:grpSpPr>
          <a:xfrm>
            <a:off x="5813350" y="4187068"/>
            <a:ext cx="569320" cy="385232"/>
            <a:chOff x="5813350" y="4187068"/>
            <a:chExt cx="569320" cy="385232"/>
          </a:xfrm>
        </p:grpSpPr>
        <p:sp>
          <p:nvSpPr>
            <p:cNvPr id="61" name="모서리가 둥근 직사각형 60"/>
            <p:cNvSpPr/>
            <p:nvPr/>
          </p:nvSpPr>
          <p:spPr>
            <a:xfrm>
              <a:off x="5875059" y="4187068"/>
              <a:ext cx="434261" cy="385232"/>
            </a:xfrm>
            <a:prstGeom prst="roundRect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rgbClr val="F7923F"/>
              </a:solidFill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000" dirty="0"/>
            </a:p>
          </p:txBody>
        </p:sp>
        <p:sp>
          <p:nvSpPr>
            <p:cNvPr id="62" name="모서리가 둥근 직사각형 61"/>
            <p:cNvSpPr/>
            <p:nvPr/>
          </p:nvSpPr>
          <p:spPr>
            <a:xfrm>
              <a:off x="5813350" y="4219812"/>
              <a:ext cx="569320" cy="326735"/>
            </a:xfrm>
            <a:prstGeom prst="roundRect">
              <a:avLst>
                <a:gd name="adj" fmla="val 1151"/>
              </a:avLst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000" dirty="0" smtClean="0">
                  <a:ln w="3175">
                    <a:solidFill>
                      <a:schemeClr val="bg1"/>
                    </a:solidFill>
                  </a:ln>
                  <a:solidFill>
                    <a:schemeClr val="bg1"/>
                  </a:solidFill>
                </a:rPr>
                <a:t>24:32</a:t>
              </a:r>
              <a:endParaRPr lang="ko-KR" altLang="en-US" sz="1000" dirty="0">
                <a:ln w="3175">
                  <a:solidFill>
                    <a:schemeClr val="bg1"/>
                  </a:solidFill>
                </a:ln>
                <a:solidFill>
                  <a:schemeClr val="bg1"/>
                </a:solidFill>
              </a:endParaRPr>
            </a:p>
          </p:txBody>
        </p:sp>
      </p:grpSp>
      <p:pic>
        <p:nvPicPr>
          <p:cNvPr id="63" name="Picture 2" descr="https://cdn0.iconfinder.com/data/icons/modern-life/512/handshake-512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3136" y="2832544"/>
            <a:ext cx="422176" cy="422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4" name="Picture 2" descr="https://cdn0.iconfinder.com/data/icons/modern-life/512/handshake-512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3136" y="4172091"/>
            <a:ext cx="422176" cy="422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54488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31594</TotalTime>
  <Words>1514</Words>
  <Application>Microsoft Office PowerPoint</Application>
  <PresentationFormat>화면 슬라이드 쇼(4:3)</PresentationFormat>
  <Paragraphs>834</Paragraphs>
  <Slides>19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19</vt:i4>
      </vt:variant>
    </vt:vector>
  </HeadingPairs>
  <TitlesOfParts>
    <vt:vector size="23" baseType="lpstr">
      <vt:lpstr>Arial Unicode MS</vt:lpstr>
      <vt:lpstr>맑은 고딕</vt:lpstr>
      <vt:lpstr>Arial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Community Design Document</dc:title>
  <dc:creator>김양래</dc:creator>
  <cp:lastModifiedBy>김양래</cp:lastModifiedBy>
  <cp:revision>868</cp:revision>
  <cp:lastPrinted>2014-07-09T11:41:09Z</cp:lastPrinted>
  <dcterms:created xsi:type="dcterms:W3CDTF">2011-08-28T08:04:15Z</dcterms:created>
  <dcterms:modified xsi:type="dcterms:W3CDTF">2015-10-26T02:18:41Z</dcterms:modified>
</cp:coreProperties>
</file>