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  <a:srgbClr val="F7923F"/>
    <a:srgbClr val="21C5FF"/>
    <a:srgbClr val="FFFF99"/>
    <a:srgbClr val="CA88FC"/>
    <a:srgbClr val="CC0000"/>
    <a:srgbClr val="932503"/>
    <a:srgbClr val="FFCC00"/>
    <a:srgbClr val="B3EDB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24" autoAdjust="0"/>
    <p:restoredTop sz="94359" autoAdjust="0"/>
  </p:normalViewPr>
  <p:slideViewPr>
    <p:cSldViewPr>
      <p:cViewPr varScale="1">
        <p:scale>
          <a:sx n="83" d="100"/>
          <a:sy n="83" d="100"/>
        </p:scale>
        <p:origin x="49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33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CD070-620C-4544-ABD3-70F25BDFA150}" type="datetimeFigureOut">
              <a:rPr lang="ko-KR" altLang="en-US" smtClean="0"/>
              <a:pPr/>
              <a:t>2015-09-24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07E65-7DFC-4ED6-B34E-9234471D10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3910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2576D-BF28-4121-A38C-895B0E27FC13}" type="datetimeFigureOut">
              <a:rPr lang="ko-KR" altLang="en-US" smtClean="0"/>
              <a:pPr/>
              <a:t>2015-09-24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96AB7-3C7D-404B-B910-B38EDF2FBF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262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32"/>
          <p:cNvSpPr>
            <a:spLocks noGrp="1"/>
          </p:cNvSpPr>
          <p:nvPr>
            <p:ph type="sldNum" sz="quarter" idx="4"/>
          </p:nvPr>
        </p:nvSpPr>
        <p:spPr>
          <a:xfrm>
            <a:off x="3068960" y="8892480"/>
            <a:ext cx="720080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en-US" altLang="ko-KR" dirty="0" smtClean="0"/>
              <a:t>- </a:t>
            </a:r>
            <a:fld id="{7E1A555B-76B7-46FE-AF91-10880C785833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16632" y="200473"/>
            <a:ext cx="1440160" cy="64807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733256" y="632521"/>
            <a:ext cx="1008112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2015.08.07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733256" y="200472"/>
            <a:ext cx="1008112" cy="2160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TF</a:t>
            </a:r>
            <a:r>
              <a:rPr lang="ko-KR" altLang="en-US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팀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733256" y="416497"/>
            <a:ext cx="1008112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김  양 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래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157192" y="632520"/>
            <a:ext cx="576064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작성일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157192" y="200471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소   속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157192" y="416496"/>
            <a:ext cx="576064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작성자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132856" y="632521"/>
            <a:ext cx="3024335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132856" y="200471"/>
            <a:ext cx="3024335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baseline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Community System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437111" y="416496"/>
            <a:ext cx="720081" cy="2160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1.0.0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556792" y="200472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제  목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933056" y="416496"/>
            <a:ext cx="504055" cy="21602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Ver.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556792" y="416497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분  류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1556792" y="632521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비  고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132857" y="416495"/>
            <a:ext cx="1800200" cy="21602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Chat System</a:t>
            </a:r>
            <a:endParaRPr lang="ko-KR" altLang="en-US" sz="8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cxnSp>
        <p:nvCxnSpPr>
          <p:cNvPr id="26" name="직선 연결선 25"/>
          <p:cNvCxnSpPr/>
          <p:nvPr/>
        </p:nvCxnSpPr>
        <p:spPr>
          <a:xfrm>
            <a:off x="116632" y="8867080"/>
            <a:ext cx="66247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116632" y="8892480"/>
            <a:ext cx="66247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슬라이드 번호 개체 틀 32"/>
          <p:cNvSpPr>
            <a:spLocks noGrp="1"/>
          </p:cNvSpPr>
          <p:nvPr>
            <p:ph type="sldNum" sz="quarter" idx="4"/>
          </p:nvPr>
        </p:nvSpPr>
        <p:spPr>
          <a:xfrm>
            <a:off x="3068960" y="8892480"/>
            <a:ext cx="720080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en-US" altLang="ko-KR" dirty="0" smtClean="0"/>
              <a:t>- </a:t>
            </a:r>
            <a:fld id="{7E1A555B-76B7-46FE-AF91-10880C785833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74" y="362581"/>
            <a:ext cx="1362075" cy="323850"/>
          </a:xfrm>
          <a:prstGeom prst="rect">
            <a:avLst/>
          </a:prstGeom>
        </p:spPr>
      </p:pic>
      <p:sp>
        <p:nvSpPr>
          <p:cNvPr id="2" name="직사각형 1"/>
          <p:cNvSpPr/>
          <p:nvPr userDrawn="1"/>
        </p:nvSpPr>
        <p:spPr>
          <a:xfrm>
            <a:off x="116632" y="971600"/>
            <a:ext cx="6624736" cy="7776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50000"/>
              </a:lnSpc>
            </a:pPr>
            <a:endParaRPr lang="ko-KR" altLang="en-US" sz="900" dirty="0">
              <a:solidFill>
                <a:sysClr val="windowText" lastClr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3779912"/>
            <a:ext cx="6624736" cy="2664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ko-KR" altLang="en-US" dirty="0" smtClean="0">
                <a:solidFill>
                  <a:sysClr val="windowText" lastClr="000000"/>
                </a:solidFill>
              </a:rPr>
              <a:t>커뮤니티 시스템</a:t>
            </a:r>
            <a:endParaRPr lang="en-US" altLang="ko-KR" dirty="0" smtClean="0">
              <a:solidFill>
                <a:sysClr val="windowText" lastClr="000000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4000" dirty="0" smtClean="0">
                <a:solidFill>
                  <a:sysClr val="windowText" lastClr="000000"/>
                </a:solidFill>
              </a:rPr>
              <a:t>채팅 시스템</a:t>
            </a:r>
            <a:endParaRPr lang="ko-KR" altLang="en-US" sz="4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9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2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2015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년 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8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7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초안 작성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버전 관리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3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개요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팅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 방법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목차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7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4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채팅의 목적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유저 커뮤니티를 위한 가장 기본적인 시스템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다른 플레이어의 아이템 획득 현황을 브리핑 하는 기능과 함께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플레이 욕구를 끌어올리기 위한 목적이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팅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메시지 호출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채팅의 종류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 방법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개요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4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5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공지사항과 달리 게임에서 유저간 발생하게 되는 인스턴트 메시지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 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일부 시스템 메시지 포함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 목록을 호출했을 때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조건에 맞는 채팅 리스트를 불러오게 되며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조건을 충족하는 내에서는 얼마든지 채팅 목록을 확인 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한 번 확인 한 채팅 목록은 게임을 진행하면서 언제든 재확인 할 수 있으나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접속 종료 시 초기화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메시지 호출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 메시지는 채팅 화면에서 이전 메시지를 확인하는 것으로 지나간 메시지를 확인할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이전 메시지 확인은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현재로부터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최대 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1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시간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이전까지의 채팅 내용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확인이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가능합니다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단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내가 접속하기 이전의 내용은 확인 할 수 없습니다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이전 메시지를 호출 할 때 채팅 목록이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새로고침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내가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채팅창에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글을 쓰면 채팅 목록이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새로고침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마을 화면으로 접속 할 때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귓속말 도착 여부를 체크하여 알림으로 전달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채팅의 종류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일반 채팅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유저들의 일반적인 대화로 일명 전체 채팅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채널링을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이용할 경우 전체 채팅은 구분 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 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채널 전체 채팅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등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흰색으로 표시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귓속말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특정 유저간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1:1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로 나누는 대화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붉은색 혹은 분홍색으로 표시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길드 채팅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길드에 소속 되어 있는 경우 길드 소속 유저끼리 나누는 대화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녹색으로 표시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 알림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시스템에서 발생하는 알림 메시지를 일반 채팅에서 확인 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 시스템 호출 설정이 허락하는 한도에 준합니다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폰트가 조금 독특해도 괜찮으며 시스템 메시지라고 명확히 알 수 있을 정도로 구분이 되는 폰트로 표시가 되면 좋겠습니다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채팅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0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6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 하기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말풍선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아이콘을 터치하여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대화창을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오픈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채팅 방법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5" name="Picture 2" descr="C:\Users\Helpas\Pictures\Screenshot_2015-07-07-17-04-10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26077"/>
            <a:ext cx="6382949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cache2.asset-cache.net/xc/464895243.jpg?v=2&amp;c=IWSAsset&amp;k=2&amp;d=uoupicVpbaUjsiieuPnSeIUhvROXosCgdilVabAWwnYS_SMgNu8uYX2VgdqoLUax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5341" y="2436144"/>
            <a:ext cx="316027" cy="54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6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7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 화면이 열리고 대화 목록이 로딩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게임 실행 후 첫 채팅 화면 입장 시 현 시각으로부터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시간 전 채팅 내용까지 로딩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하지만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내가 접속하기 이전 내용은 로딩되지 않습니다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최초 로딩 시 가장 최근 대화가 보여지며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스크롤을 위로 올려 이전 대화를 볼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모든 대화가 한 번에 로딩 되진 않습니다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기술적으로 끊을 수 있는 부분씩 끊어서 로딩 되며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스크롤을 올려 가장 예전 메시지 도착 후 스크롤로 다시 한 번 밀면 또 로딩되는 방식이 좋을 것 같습니다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전체 탭에서는 일반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귓속말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길드말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알림 메시지가 모두 등장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각 메시지 타입에 따라 색깔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폰트가 다릅니다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각 탭 별 기능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일반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: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일반 대화만 보여줍니다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귓속말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: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귓속말만 보여줍니다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길드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: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길드말만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보여줍니다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: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알림 메시지만 보여줍니다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위 탭 아무 곳에서나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새로고침을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해도 다른 곳 전부 그 영향을 받습니다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대화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입력칸을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터치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채팅 방법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5" name="Picture 2" descr="C:\Users\Helpas\Pictures\Screenshot_2015-07-07-17-04-10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26077"/>
            <a:ext cx="6382949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모서리가 둥근 직사각형 6"/>
          <p:cNvSpPr/>
          <p:nvPr/>
        </p:nvSpPr>
        <p:spPr>
          <a:xfrm>
            <a:off x="239803" y="2123729"/>
            <a:ext cx="6382949" cy="329050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280179" y="2234275"/>
            <a:ext cx="925894" cy="264083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전체</a:t>
            </a:r>
            <a:endParaRPr lang="ko-KR" altLang="en-US" sz="105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2240153" y="2231375"/>
            <a:ext cx="925894" cy="26408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귓속말</a:t>
            </a:r>
            <a:endParaRPr lang="ko-KR" altLang="en-US" sz="1050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1251624" y="2234275"/>
            <a:ext cx="925894" cy="26408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일반</a:t>
            </a:r>
            <a:endParaRPr lang="ko-KR" altLang="en-US" sz="1050" dirty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4224304" y="2219183"/>
            <a:ext cx="925894" cy="26408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알림</a:t>
            </a:r>
            <a:endParaRPr lang="ko-KR" altLang="en-US" sz="1050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3235775" y="2222083"/>
            <a:ext cx="925894" cy="26408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길드</a:t>
            </a:r>
            <a:endParaRPr lang="ko-KR" altLang="en-US" sz="1050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239803" y="2483767"/>
            <a:ext cx="6380671" cy="2930463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328987" y="2577173"/>
            <a:ext cx="6218335" cy="2751483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343867" y="2585449"/>
            <a:ext cx="6191263" cy="2430792"/>
          </a:xfrm>
          <a:prstGeom prst="roundRect">
            <a:avLst>
              <a:gd name="adj" fmla="val 1151"/>
            </a:avLst>
          </a:prstGeom>
          <a:solidFill>
            <a:schemeClr val="bg1"/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000" dirty="0" smtClean="0">
                <a:solidFill>
                  <a:schemeClr val="tx1"/>
                </a:solidFill>
              </a:rPr>
              <a:t>[20:21]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클레멘타인</a:t>
            </a:r>
            <a:r>
              <a:rPr lang="en-US" altLang="ko-KR" sz="1000" dirty="0" smtClean="0">
                <a:solidFill>
                  <a:schemeClr val="tx1"/>
                </a:solidFill>
              </a:rPr>
              <a:t>]	: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왕실런</a:t>
            </a:r>
            <a:r>
              <a:rPr lang="ko-KR" altLang="en-US" sz="1000" dirty="0" smtClean="0">
                <a:solidFill>
                  <a:schemeClr val="tx1"/>
                </a:solidFill>
              </a:rPr>
              <a:t> 하실 분</a:t>
            </a:r>
            <a:endParaRPr lang="en-US" altLang="ko-KR" sz="1000" dirty="0" smtClean="0">
              <a:solidFill>
                <a:srgbClr val="00B050"/>
              </a:solidFill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</a:rPr>
              <a:t>[20:21]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아머킹</a:t>
            </a:r>
            <a:r>
              <a:rPr lang="en-US" altLang="ko-KR" sz="1000" dirty="0" smtClean="0">
                <a:solidFill>
                  <a:schemeClr val="tx1"/>
                </a:solidFill>
              </a:rPr>
              <a:t>]		: </a:t>
            </a:r>
            <a:r>
              <a:rPr lang="ko-KR" altLang="en-US" sz="1000" dirty="0" smtClean="0">
                <a:solidFill>
                  <a:schemeClr val="tx1"/>
                </a:solidFill>
              </a:rPr>
              <a:t>아 심심하다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황제셋</a:t>
            </a:r>
            <a:r>
              <a:rPr lang="ko-KR" altLang="en-US" sz="1000" dirty="0" smtClean="0">
                <a:solidFill>
                  <a:schemeClr val="tx1"/>
                </a:solidFill>
              </a:rPr>
              <a:t> 언제 모으나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</a:rPr>
              <a:t>[20:22]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오늘도열심히노가다</a:t>
            </a:r>
            <a:r>
              <a:rPr lang="en-US" altLang="ko-KR" sz="1000" dirty="0" smtClean="0">
                <a:solidFill>
                  <a:schemeClr val="tx1"/>
                </a:solidFill>
              </a:rPr>
              <a:t>]	: </a:t>
            </a:r>
            <a:r>
              <a:rPr lang="en-US" altLang="ko-KR" sz="1000" dirty="0" smtClean="0">
                <a:solidFill>
                  <a:srgbClr val="00B050"/>
                </a:solidFill>
              </a:rPr>
              <a:t>[</a:t>
            </a:r>
            <a:r>
              <a:rPr lang="ko-KR" altLang="en-US" sz="1000" dirty="0" smtClean="0">
                <a:solidFill>
                  <a:srgbClr val="00B050"/>
                </a:solidFill>
              </a:rPr>
              <a:t>길드</a:t>
            </a:r>
            <a:r>
              <a:rPr lang="en-US" altLang="ko-KR" sz="1000" dirty="0" smtClean="0">
                <a:solidFill>
                  <a:srgbClr val="00B050"/>
                </a:solidFill>
              </a:rPr>
              <a:t>]</a:t>
            </a:r>
            <a:r>
              <a:rPr lang="en-US" altLang="ko-KR" sz="1000" dirty="0" smtClean="0">
                <a:solidFill>
                  <a:schemeClr val="tx1"/>
                </a:solidFill>
              </a:rPr>
              <a:t> </a:t>
            </a:r>
            <a:r>
              <a:rPr lang="ko-KR" altLang="en-US" sz="1000" dirty="0" err="1" smtClean="0">
                <a:solidFill>
                  <a:srgbClr val="00B050"/>
                </a:solidFill>
              </a:rPr>
              <a:t>ㅋㅋㅋㅋㅋㅋㅋㅋㅋㅋ</a:t>
            </a:r>
            <a:r>
              <a:rPr lang="ko-KR" altLang="en-US" sz="1000" dirty="0" smtClean="0">
                <a:solidFill>
                  <a:srgbClr val="00B050"/>
                </a:solidFill>
              </a:rPr>
              <a:t> 어제 그거 봤음</a:t>
            </a:r>
            <a:r>
              <a:rPr lang="en-US" altLang="ko-KR" sz="1000" dirty="0" smtClean="0">
                <a:solidFill>
                  <a:srgbClr val="00B050"/>
                </a:solidFill>
              </a:rPr>
              <a:t>?</a:t>
            </a:r>
          </a:p>
          <a:p>
            <a:r>
              <a:rPr lang="en-US" altLang="ko-KR" sz="1000" dirty="0">
                <a:solidFill>
                  <a:schemeClr val="tx1"/>
                </a:solidFill>
              </a:rPr>
              <a:t>[20:22]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니가했던한마디</a:t>
            </a:r>
            <a:r>
              <a:rPr lang="en-US" altLang="ko-KR" sz="1000" dirty="0" smtClean="0">
                <a:solidFill>
                  <a:schemeClr val="tx1"/>
                </a:solidFill>
              </a:rPr>
              <a:t>]</a:t>
            </a:r>
            <a:r>
              <a:rPr lang="en-US" altLang="ko-KR" sz="1000" dirty="0">
                <a:solidFill>
                  <a:schemeClr val="tx1"/>
                </a:solidFill>
              </a:rPr>
              <a:t>	: </a:t>
            </a:r>
            <a:r>
              <a:rPr lang="en-US" altLang="ko-KR" sz="1000" dirty="0">
                <a:solidFill>
                  <a:srgbClr val="00B050"/>
                </a:solidFill>
              </a:rPr>
              <a:t>[</a:t>
            </a:r>
            <a:r>
              <a:rPr lang="ko-KR" altLang="en-US" sz="1000" dirty="0">
                <a:solidFill>
                  <a:srgbClr val="00B050"/>
                </a:solidFill>
              </a:rPr>
              <a:t>길드</a:t>
            </a:r>
            <a:r>
              <a:rPr lang="en-US" altLang="ko-KR" sz="1000" dirty="0">
                <a:solidFill>
                  <a:srgbClr val="00B050"/>
                </a:solidFill>
              </a:rPr>
              <a:t>]</a:t>
            </a:r>
            <a:r>
              <a:rPr lang="en-US" altLang="ko-KR" sz="1000" dirty="0">
                <a:solidFill>
                  <a:schemeClr val="tx1"/>
                </a:solidFill>
              </a:rPr>
              <a:t> </a:t>
            </a:r>
            <a:r>
              <a:rPr lang="ko-KR" altLang="en-US" sz="1000" dirty="0" err="1" smtClean="0">
                <a:solidFill>
                  <a:srgbClr val="00B050"/>
                </a:solidFill>
              </a:rPr>
              <a:t>뒤집어지는거</a:t>
            </a:r>
            <a:r>
              <a:rPr lang="en-US" altLang="ko-KR" sz="1000" dirty="0" smtClean="0">
                <a:solidFill>
                  <a:srgbClr val="00B050"/>
                </a:solidFill>
              </a:rPr>
              <a:t>? </a:t>
            </a:r>
            <a:r>
              <a:rPr lang="ko-KR" altLang="en-US" sz="1000" dirty="0" err="1" smtClean="0">
                <a:solidFill>
                  <a:srgbClr val="00B050"/>
                </a:solidFill>
              </a:rPr>
              <a:t>ㅋㅋㅋㅋ</a:t>
            </a:r>
            <a:endParaRPr lang="en-US" altLang="ko-KR" sz="1000" dirty="0" smtClean="0">
              <a:solidFill>
                <a:srgbClr val="00B050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[20:22]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프리프</a:t>
            </a:r>
            <a:r>
              <a:rPr lang="en-US" altLang="ko-KR" sz="1000" dirty="0" smtClean="0">
                <a:solidFill>
                  <a:schemeClr val="tx1"/>
                </a:solidFill>
              </a:rPr>
              <a:t>]	</a:t>
            </a:r>
            <a:r>
              <a:rPr lang="en-US" altLang="ko-KR" sz="1000" dirty="0">
                <a:solidFill>
                  <a:schemeClr val="tx1"/>
                </a:solidFill>
              </a:rPr>
              <a:t>	: </a:t>
            </a:r>
            <a:r>
              <a:rPr lang="en-US" altLang="ko-KR" sz="1000" dirty="0" smtClean="0">
                <a:solidFill>
                  <a:srgbClr val="FF0000"/>
                </a:solidFill>
              </a:rPr>
              <a:t>[</a:t>
            </a:r>
            <a:r>
              <a:rPr lang="ko-KR" altLang="en-US" sz="1000" dirty="0" smtClean="0">
                <a:solidFill>
                  <a:srgbClr val="FF0000"/>
                </a:solidFill>
              </a:rPr>
              <a:t>귓속말</a:t>
            </a:r>
            <a:r>
              <a:rPr lang="en-US" altLang="ko-KR" sz="1000" dirty="0" smtClean="0">
                <a:solidFill>
                  <a:srgbClr val="FF0000"/>
                </a:solidFill>
              </a:rPr>
              <a:t>] </a:t>
            </a:r>
            <a:r>
              <a:rPr lang="ko-KR" altLang="en-US" sz="1000" dirty="0" smtClean="0">
                <a:solidFill>
                  <a:srgbClr val="FF0000"/>
                </a:solidFill>
              </a:rPr>
              <a:t>오늘 술 </a:t>
            </a:r>
            <a:r>
              <a:rPr lang="ko-KR" altLang="en-US" sz="1000" dirty="0" err="1" smtClean="0">
                <a:solidFill>
                  <a:srgbClr val="FF0000"/>
                </a:solidFill>
              </a:rPr>
              <a:t>ㄱㄱㄱ</a:t>
            </a:r>
            <a:r>
              <a:rPr lang="en-US" altLang="ko-KR" sz="1000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altLang="ko-KR" sz="1000" dirty="0">
                <a:solidFill>
                  <a:schemeClr val="tx1"/>
                </a:solidFill>
              </a:rPr>
              <a:t>[</a:t>
            </a:r>
            <a:r>
              <a:rPr lang="en-US" altLang="ko-KR" sz="1000" dirty="0" smtClean="0">
                <a:solidFill>
                  <a:schemeClr val="tx1"/>
                </a:solidFill>
              </a:rPr>
              <a:t>20:23] </a:t>
            </a:r>
            <a:r>
              <a:rPr lang="en-US" altLang="ko-KR" sz="1000" dirty="0">
                <a:solidFill>
                  <a:schemeClr val="tx1"/>
                </a:solidFill>
              </a:rPr>
              <a:t>[</a:t>
            </a:r>
            <a:r>
              <a:rPr lang="ko-KR" altLang="en-US" sz="1000" dirty="0" err="1">
                <a:solidFill>
                  <a:schemeClr val="tx1"/>
                </a:solidFill>
              </a:rPr>
              <a:t>클레멘타인</a:t>
            </a:r>
            <a:r>
              <a:rPr lang="en-US" altLang="ko-KR" sz="1000" dirty="0">
                <a:solidFill>
                  <a:schemeClr val="tx1"/>
                </a:solidFill>
              </a:rPr>
              <a:t>]	: </a:t>
            </a:r>
            <a:r>
              <a:rPr lang="ko-KR" altLang="en-US" sz="1000" dirty="0" err="1">
                <a:solidFill>
                  <a:schemeClr val="tx1"/>
                </a:solidFill>
              </a:rPr>
              <a:t>왕실런</a:t>
            </a:r>
            <a:r>
              <a:rPr lang="ko-KR" altLang="en-US" sz="1000" dirty="0">
                <a:solidFill>
                  <a:schemeClr val="tx1"/>
                </a:solidFill>
              </a:rPr>
              <a:t> 하실 분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</a:rPr>
              <a:t>[20:23]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니가먹은파스타</a:t>
            </a:r>
            <a:r>
              <a:rPr lang="en-US" altLang="ko-KR" sz="1000" dirty="0" smtClean="0">
                <a:solidFill>
                  <a:schemeClr val="tx1"/>
                </a:solidFill>
              </a:rPr>
              <a:t>]</a:t>
            </a:r>
            <a:r>
              <a:rPr lang="en-US" altLang="ko-KR" sz="1000" dirty="0">
                <a:solidFill>
                  <a:schemeClr val="tx1"/>
                </a:solidFill>
              </a:rPr>
              <a:t>	: </a:t>
            </a:r>
            <a:r>
              <a:rPr lang="en-US" altLang="ko-KR" sz="1000" dirty="0">
                <a:solidFill>
                  <a:srgbClr val="00B050"/>
                </a:solidFill>
              </a:rPr>
              <a:t>[</a:t>
            </a:r>
            <a:r>
              <a:rPr lang="ko-KR" altLang="en-US" sz="1000" dirty="0">
                <a:solidFill>
                  <a:srgbClr val="00B050"/>
                </a:solidFill>
              </a:rPr>
              <a:t>길드</a:t>
            </a:r>
            <a:r>
              <a:rPr lang="en-US" altLang="ko-KR" sz="1000" dirty="0">
                <a:solidFill>
                  <a:srgbClr val="00B050"/>
                </a:solidFill>
              </a:rPr>
              <a:t>] </a:t>
            </a:r>
            <a:r>
              <a:rPr lang="ko-KR" altLang="en-US" sz="1000" dirty="0" smtClean="0">
                <a:solidFill>
                  <a:srgbClr val="00B050"/>
                </a:solidFill>
              </a:rPr>
              <a:t>물을 왜 뿜어요</a:t>
            </a:r>
            <a:r>
              <a:rPr lang="en-US" altLang="ko-KR" sz="1000" dirty="0" smtClean="0">
                <a:solidFill>
                  <a:srgbClr val="00B050"/>
                </a:solidFill>
              </a:rPr>
              <a:t>? </a:t>
            </a:r>
            <a:r>
              <a:rPr lang="ko-KR" altLang="en-US" sz="1000" dirty="0" smtClean="0">
                <a:solidFill>
                  <a:srgbClr val="00B050"/>
                </a:solidFill>
              </a:rPr>
              <a:t>물은 마시는 거 아닌가요</a:t>
            </a:r>
            <a:r>
              <a:rPr lang="en-US" altLang="ko-KR" sz="1000" dirty="0" smtClean="0">
                <a:solidFill>
                  <a:srgbClr val="00B050"/>
                </a:solidFill>
              </a:rPr>
              <a:t>?</a:t>
            </a:r>
          </a:p>
          <a:p>
            <a:r>
              <a:rPr lang="en-US" altLang="ko-KR" sz="1000" dirty="0" smtClean="0">
                <a:solidFill>
                  <a:schemeClr val="tx1"/>
                </a:solidFill>
              </a:rPr>
              <a:t>[20:24] </a:t>
            </a:r>
            <a:r>
              <a:rPr lang="en-US" altLang="ko-KR" sz="1000" dirty="0" smtClean="0">
                <a:solidFill>
                  <a:schemeClr val="accent6">
                    <a:lumMod val="50000"/>
                  </a:schemeClr>
                </a:solidFill>
              </a:rPr>
              <a:t>35</a:t>
            </a:r>
            <a:r>
              <a:rPr lang="ko-KR" altLang="en-US" sz="1000" dirty="0" smtClean="0">
                <a:solidFill>
                  <a:schemeClr val="accent6">
                    <a:lumMod val="50000"/>
                  </a:schemeClr>
                </a:solidFill>
              </a:rPr>
              <a:t>레벨을 달성하셨습니다</a:t>
            </a:r>
            <a:r>
              <a:rPr lang="en-US" altLang="ko-KR" sz="1000" dirty="0" smtClean="0">
                <a:solidFill>
                  <a:schemeClr val="accent6">
                    <a:lumMod val="50000"/>
                  </a:schemeClr>
                </a:solidFill>
              </a:rPr>
              <a:t>. 2SP</a:t>
            </a:r>
            <a:r>
              <a:rPr lang="ko-KR" altLang="en-US" sz="1000" dirty="0" smtClean="0">
                <a:solidFill>
                  <a:schemeClr val="accent6">
                    <a:lumMod val="50000"/>
                  </a:schemeClr>
                </a:solidFill>
              </a:rPr>
              <a:t>가 지급 됩니다</a:t>
            </a:r>
            <a:r>
              <a:rPr lang="en-US" altLang="ko-KR" sz="10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1000" dirty="0">
                <a:solidFill>
                  <a:schemeClr val="tx1"/>
                </a:solidFill>
              </a:rPr>
              <a:t>[20:24]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smtClean="0">
                <a:solidFill>
                  <a:schemeClr val="tx1"/>
                </a:solidFill>
              </a:rPr>
              <a:t>업적</a:t>
            </a:r>
            <a:r>
              <a:rPr lang="en-US" altLang="ko-KR" sz="1000" dirty="0" smtClean="0">
                <a:solidFill>
                  <a:schemeClr val="tx1"/>
                </a:solidFill>
              </a:rPr>
              <a:t>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니가</a:t>
            </a:r>
            <a:r>
              <a:rPr lang="ko-KR" altLang="en-US" sz="1000" dirty="0" smtClean="0">
                <a:solidFill>
                  <a:schemeClr val="tx1"/>
                </a:solidFill>
              </a:rPr>
              <a:t> 뭔데 날 울려</a:t>
            </a:r>
            <a:r>
              <a:rPr lang="en-US" altLang="ko-KR" sz="1000" dirty="0" smtClean="0">
                <a:solidFill>
                  <a:schemeClr val="tx1"/>
                </a:solidFill>
              </a:rPr>
              <a:t>]</a:t>
            </a:r>
            <a:r>
              <a:rPr lang="ko-KR" altLang="en-US" sz="1000" dirty="0" smtClean="0">
                <a:solidFill>
                  <a:schemeClr val="accent6">
                    <a:lumMod val="50000"/>
                  </a:schemeClr>
                </a:solidFill>
              </a:rPr>
              <a:t>를 달성하였습니다</a:t>
            </a:r>
            <a:r>
              <a:rPr lang="en-US" altLang="ko-KR" sz="10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1000" dirty="0" smtClean="0">
                <a:solidFill>
                  <a:schemeClr val="tx1"/>
                </a:solidFill>
              </a:rPr>
              <a:t>[20:25]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내가서버일등</a:t>
            </a:r>
            <a:r>
              <a:rPr lang="en-US" altLang="ko-KR" sz="1000" dirty="0" smtClean="0">
                <a:solidFill>
                  <a:schemeClr val="tx1"/>
                </a:solidFill>
              </a:rPr>
              <a:t>] </a:t>
            </a:r>
            <a:r>
              <a:rPr lang="ko-KR" altLang="en-US" sz="1000" dirty="0" smtClean="0">
                <a:solidFill>
                  <a:schemeClr val="accent6">
                    <a:lumMod val="50000"/>
                  </a:schemeClr>
                </a:solidFill>
              </a:rPr>
              <a:t>님께서</a:t>
            </a:r>
            <a:r>
              <a:rPr lang="ko-KR" altLang="en-US" sz="1000" dirty="0" smtClean="0">
                <a:solidFill>
                  <a:schemeClr val="tx1"/>
                </a:solidFill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smtClean="0">
                <a:solidFill>
                  <a:schemeClr val="tx1"/>
                </a:solidFill>
              </a:rPr>
              <a:t>★★★★★★ 황금 비취의 죽음 반지</a:t>
            </a:r>
            <a:r>
              <a:rPr lang="en-US" altLang="ko-KR" sz="1000" dirty="0" smtClean="0">
                <a:solidFill>
                  <a:schemeClr val="tx1"/>
                </a:solidFill>
              </a:rPr>
              <a:t>]</a:t>
            </a:r>
            <a:r>
              <a:rPr lang="ko-KR" altLang="en-US" sz="1000" dirty="0" smtClean="0">
                <a:solidFill>
                  <a:schemeClr val="accent6">
                    <a:lumMod val="50000"/>
                  </a:schemeClr>
                </a:solidFill>
              </a:rPr>
              <a:t>를 획득하였습니다</a:t>
            </a:r>
            <a:r>
              <a:rPr lang="en-US" altLang="ko-KR" sz="10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1000" dirty="0" smtClean="0">
                <a:solidFill>
                  <a:schemeClr val="tx1"/>
                </a:solidFill>
              </a:rPr>
              <a:t>[20:25]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아머킹</a:t>
            </a:r>
            <a:r>
              <a:rPr lang="en-US" altLang="ko-KR" sz="1000" dirty="0" smtClean="0">
                <a:solidFill>
                  <a:schemeClr val="tx1"/>
                </a:solidFill>
              </a:rPr>
              <a:t>]		: </a:t>
            </a:r>
            <a:r>
              <a:rPr lang="ko-KR" altLang="en-US" sz="1000" dirty="0" smtClean="0">
                <a:solidFill>
                  <a:schemeClr val="tx1"/>
                </a:solidFill>
              </a:rPr>
              <a:t>헐 황비반지라니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[20:25]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헬파스</a:t>
            </a:r>
            <a:r>
              <a:rPr lang="en-US" altLang="ko-KR" sz="1000" dirty="0" smtClean="0">
                <a:solidFill>
                  <a:schemeClr val="tx1"/>
                </a:solidFill>
              </a:rPr>
              <a:t>]</a:t>
            </a:r>
            <a:r>
              <a:rPr lang="en-US" altLang="ko-KR" sz="1000" dirty="0">
                <a:solidFill>
                  <a:schemeClr val="tx1"/>
                </a:solidFill>
              </a:rPr>
              <a:t>		: </a:t>
            </a:r>
            <a:r>
              <a:rPr lang="ko-KR" altLang="en-US" sz="1000" dirty="0" smtClean="0">
                <a:solidFill>
                  <a:schemeClr val="tx1"/>
                </a:solidFill>
              </a:rPr>
              <a:t>헐</a:t>
            </a:r>
            <a:endParaRPr lang="en-US" altLang="ko-KR" sz="1000" dirty="0">
              <a:solidFill>
                <a:schemeClr val="tx1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[20:25]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smtClean="0">
                <a:solidFill>
                  <a:schemeClr val="tx1"/>
                </a:solidFill>
              </a:rPr>
              <a:t>우리동네우리동네</a:t>
            </a:r>
            <a:r>
              <a:rPr lang="en-US" altLang="ko-KR" sz="1000" dirty="0">
                <a:solidFill>
                  <a:schemeClr val="tx1"/>
                </a:solidFill>
              </a:rPr>
              <a:t>	: </a:t>
            </a:r>
            <a:r>
              <a:rPr lang="ko-KR" altLang="en-US" sz="1000" dirty="0" smtClean="0">
                <a:solidFill>
                  <a:schemeClr val="tx1"/>
                </a:solidFill>
              </a:rPr>
              <a:t>저게 나오는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템이었다니</a:t>
            </a:r>
            <a:endParaRPr lang="en-US" altLang="ko-KR" sz="1000" dirty="0">
              <a:solidFill>
                <a:schemeClr val="tx1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[20:25]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내가잡은잠자</a:t>
            </a:r>
            <a:r>
              <a:rPr lang="ko-KR" altLang="en-US" sz="1000" dirty="0" err="1">
                <a:solidFill>
                  <a:schemeClr val="tx1"/>
                </a:solidFill>
              </a:rPr>
              <a:t>리</a:t>
            </a:r>
            <a:r>
              <a:rPr lang="en-US" altLang="ko-KR" sz="1000" dirty="0" smtClean="0">
                <a:solidFill>
                  <a:schemeClr val="tx1"/>
                </a:solidFill>
              </a:rPr>
              <a:t>]</a:t>
            </a:r>
            <a:r>
              <a:rPr lang="en-US" altLang="ko-KR" sz="1000" dirty="0">
                <a:solidFill>
                  <a:schemeClr val="tx1"/>
                </a:solidFill>
              </a:rPr>
              <a:t>	: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저런건</a:t>
            </a:r>
            <a:r>
              <a:rPr lang="ko-KR" altLang="en-US" sz="1000" dirty="0" smtClean="0">
                <a:solidFill>
                  <a:schemeClr val="tx1"/>
                </a:solidFill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어디가야</a:t>
            </a:r>
            <a:r>
              <a:rPr lang="ko-KR" altLang="en-US" sz="1000" dirty="0" smtClean="0">
                <a:solidFill>
                  <a:schemeClr val="tx1"/>
                </a:solidFill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나오나여</a:t>
            </a:r>
            <a:endParaRPr lang="en-US" altLang="ko-KR" sz="1000" dirty="0">
              <a:solidFill>
                <a:schemeClr val="tx1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[</a:t>
            </a:r>
            <a:r>
              <a:rPr lang="en-US" altLang="ko-KR" sz="1000" dirty="0" smtClean="0">
                <a:solidFill>
                  <a:schemeClr val="tx1"/>
                </a:solidFill>
              </a:rPr>
              <a:t>20:26] </a:t>
            </a:r>
            <a:r>
              <a:rPr lang="en-US" altLang="ko-KR" sz="1000" dirty="0">
                <a:solidFill>
                  <a:schemeClr val="tx1"/>
                </a:solidFill>
              </a:rPr>
              <a:t>[</a:t>
            </a:r>
            <a:r>
              <a:rPr lang="ko-KR" altLang="en-US" sz="1000" dirty="0" err="1">
                <a:solidFill>
                  <a:schemeClr val="tx1"/>
                </a:solidFill>
              </a:rPr>
              <a:t>클레멘타인</a:t>
            </a:r>
            <a:r>
              <a:rPr lang="en-US" altLang="ko-KR" sz="1000" dirty="0">
                <a:solidFill>
                  <a:schemeClr val="tx1"/>
                </a:solidFill>
              </a:rPr>
              <a:t>]	: </a:t>
            </a:r>
            <a:r>
              <a:rPr lang="ko-KR" altLang="en-US" sz="1000" dirty="0" err="1">
                <a:solidFill>
                  <a:schemeClr val="tx1"/>
                </a:solidFill>
              </a:rPr>
              <a:t>왕실런</a:t>
            </a:r>
            <a:r>
              <a:rPr lang="ko-KR" altLang="en-US" sz="1000" dirty="0">
                <a:solidFill>
                  <a:schemeClr val="tx1"/>
                </a:solidFill>
              </a:rPr>
              <a:t> 하실 분</a:t>
            </a:r>
          </a:p>
        </p:txBody>
      </p:sp>
      <p:sp>
        <p:nvSpPr>
          <p:cNvPr id="18" name="모서리가 둥근 직사각형 17"/>
          <p:cNvSpPr/>
          <p:nvPr/>
        </p:nvSpPr>
        <p:spPr>
          <a:xfrm>
            <a:off x="343867" y="5016241"/>
            <a:ext cx="6191263" cy="286127"/>
          </a:xfrm>
          <a:prstGeom prst="roundRect">
            <a:avLst>
              <a:gd name="adj" fmla="val 1151"/>
            </a:avLst>
          </a:prstGeom>
          <a:solidFill>
            <a:schemeClr val="bg1"/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모서리가 둥근 직사각형 18"/>
          <p:cNvSpPr/>
          <p:nvPr/>
        </p:nvSpPr>
        <p:spPr>
          <a:xfrm>
            <a:off x="6255075" y="2148112"/>
            <a:ext cx="305701" cy="27796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6229429" y="5024404"/>
            <a:ext cx="305701" cy="27796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┛</a:t>
            </a:r>
          </a:p>
        </p:txBody>
      </p:sp>
      <p:cxnSp>
        <p:nvCxnSpPr>
          <p:cNvPr id="21" name="직선 연결선 20"/>
          <p:cNvCxnSpPr/>
          <p:nvPr/>
        </p:nvCxnSpPr>
        <p:spPr>
          <a:xfrm>
            <a:off x="6477562" y="2598787"/>
            <a:ext cx="0" cy="24174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타원 21"/>
          <p:cNvSpPr/>
          <p:nvPr/>
        </p:nvSpPr>
        <p:spPr>
          <a:xfrm>
            <a:off x="6407693" y="372105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5" name="Picture 2" descr="http://cache2.asset-cache.net/xc/464895243.jpg?v=2&amp;c=IWSAsset&amp;k=2&amp;d=uoupicVpbaUjsiieuPnSeIUhvROXosCgdilVabAWwnYS_SMgNu8uYX2VgdqoLUax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2054" y="5112060"/>
            <a:ext cx="316027" cy="54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8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8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해당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모바일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키패드가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등장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원하는 대화입력 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완료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혹은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엔터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버튼 터치 시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키패드가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사라지고 다시 채팅화면으로 돌아갑니다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 대화가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채팅창에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올라오고 다시 한 번 채팅 목록이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새로고침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7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내가 쓴 글은 굵은 글씨로 보여집니다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채팅 방법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239802" y="1837150"/>
            <a:ext cx="5506154" cy="857639"/>
          </a:xfrm>
          <a:prstGeom prst="roundRect">
            <a:avLst>
              <a:gd name="adj" fmla="val 1151"/>
            </a:avLst>
          </a:prstGeom>
          <a:solidFill>
            <a:schemeClr val="bg1"/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400" dirty="0" smtClean="0">
                <a:solidFill>
                  <a:schemeClr val="bg1">
                    <a:lumMod val="75000"/>
                  </a:schemeClr>
                </a:solidFill>
              </a:rPr>
              <a:t>| </a:t>
            </a:r>
            <a:r>
              <a:rPr lang="ko-KR" altLang="en-US" sz="1400" dirty="0" smtClean="0">
                <a:solidFill>
                  <a:schemeClr val="bg1">
                    <a:lumMod val="75000"/>
                  </a:schemeClr>
                </a:solidFill>
              </a:rPr>
              <a:t>내용을 입력하세요</a:t>
            </a:r>
            <a:r>
              <a:rPr lang="en-US" altLang="ko-KR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ko-KR" alt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>
            <a:off x="5745956" y="1837150"/>
            <a:ext cx="876796" cy="857639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02" y="2694789"/>
            <a:ext cx="6382949" cy="2730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모서리가 둥근 직사각형 26"/>
          <p:cNvSpPr/>
          <p:nvPr/>
        </p:nvSpPr>
        <p:spPr>
          <a:xfrm>
            <a:off x="5961689" y="2048171"/>
            <a:ext cx="445328" cy="435598"/>
          </a:xfrm>
          <a:prstGeom prst="roundRect">
            <a:avLst>
              <a:gd name="adj" fmla="val 1151"/>
            </a:avLst>
          </a:prstGeom>
          <a:solidFill>
            <a:schemeClr val="bg1">
              <a:lumMod val="8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>
                <a:solidFill>
                  <a:schemeClr val="tx1"/>
                </a:solidFill>
              </a:rPr>
              <a:t>완료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9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9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 화면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시간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 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닉네임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 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메시지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순서로 표시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닉네임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과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메시지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사이에는 일정한 거리가 있어서 같은 라인에서 메시지를 확인 할 수 있도록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 메시지는 발생하는 그대로의 내용을 보여줍니다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이때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캐릭터명을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구분 할 수 있도록 굵은 글씨나 고유의 다른 색깔을 이용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아이템의 경우 아이템의 제련도 색깔을 이용하여 구분시키고자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5" name="Picture 2" descr="C:\Users\Helpas\Pictures\Screenshot_2015-07-07-17-04-10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26077"/>
            <a:ext cx="6382949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모서리가 둥근 직사각형 6"/>
          <p:cNvSpPr/>
          <p:nvPr/>
        </p:nvSpPr>
        <p:spPr>
          <a:xfrm>
            <a:off x="239803" y="2123729"/>
            <a:ext cx="6382949" cy="329050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280179" y="2234275"/>
            <a:ext cx="925894" cy="264083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전체</a:t>
            </a:r>
            <a:endParaRPr lang="ko-KR" altLang="en-US" sz="105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2240153" y="2231375"/>
            <a:ext cx="925894" cy="26408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귓속말</a:t>
            </a:r>
            <a:endParaRPr lang="ko-KR" altLang="en-US" sz="1050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1251624" y="2234275"/>
            <a:ext cx="925894" cy="26408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일반</a:t>
            </a:r>
            <a:endParaRPr lang="ko-KR" altLang="en-US" sz="1050" dirty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4224304" y="2219183"/>
            <a:ext cx="925894" cy="26408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알림</a:t>
            </a:r>
            <a:endParaRPr lang="ko-KR" altLang="en-US" sz="1050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3235775" y="2222083"/>
            <a:ext cx="925894" cy="26408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길드</a:t>
            </a:r>
            <a:endParaRPr lang="ko-KR" altLang="en-US" sz="1050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239803" y="2483767"/>
            <a:ext cx="6380671" cy="2930463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328987" y="2577173"/>
            <a:ext cx="6218335" cy="2751483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343867" y="2585449"/>
            <a:ext cx="6191263" cy="2430792"/>
          </a:xfrm>
          <a:prstGeom prst="roundRect">
            <a:avLst>
              <a:gd name="adj" fmla="val 1151"/>
            </a:avLst>
          </a:prstGeom>
          <a:solidFill>
            <a:schemeClr val="bg1"/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000" dirty="0" smtClean="0">
                <a:solidFill>
                  <a:schemeClr val="tx1"/>
                </a:solidFill>
              </a:rPr>
              <a:t>[20:21]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클레멘타인</a:t>
            </a:r>
            <a:r>
              <a:rPr lang="en-US" altLang="ko-KR" sz="1000" dirty="0" smtClean="0">
                <a:solidFill>
                  <a:schemeClr val="tx1"/>
                </a:solidFill>
              </a:rPr>
              <a:t>]	: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왕실런</a:t>
            </a:r>
            <a:r>
              <a:rPr lang="ko-KR" altLang="en-US" sz="1000" dirty="0" smtClean="0">
                <a:solidFill>
                  <a:schemeClr val="tx1"/>
                </a:solidFill>
              </a:rPr>
              <a:t> 하실 분</a:t>
            </a:r>
            <a:endParaRPr lang="en-US" altLang="ko-KR" sz="1000" dirty="0" smtClean="0">
              <a:solidFill>
                <a:srgbClr val="00B050"/>
              </a:solidFill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</a:rPr>
              <a:t>[20:21]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아머킹</a:t>
            </a:r>
            <a:r>
              <a:rPr lang="en-US" altLang="ko-KR" sz="1000" dirty="0" smtClean="0">
                <a:solidFill>
                  <a:schemeClr val="tx1"/>
                </a:solidFill>
              </a:rPr>
              <a:t>]		: </a:t>
            </a:r>
            <a:r>
              <a:rPr lang="ko-KR" altLang="en-US" sz="1000" dirty="0" smtClean="0">
                <a:solidFill>
                  <a:schemeClr val="tx1"/>
                </a:solidFill>
              </a:rPr>
              <a:t>아 심심하다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황제셋</a:t>
            </a:r>
            <a:r>
              <a:rPr lang="ko-KR" altLang="en-US" sz="1000" dirty="0" smtClean="0">
                <a:solidFill>
                  <a:schemeClr val="tx1"/>
                </a:solidFill>
              </a:rPr>
              <a:t> 언제 모으나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</a:rPr>
              <a:t>[20:22]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오늘도열심히노가다</a:t>
            </a:r>
            <a:r>
              <a:rPr lang="en-US" altLang="ko-KR" sz="1000" dirty="0" smtClean="0">
                <a:solidFill>
                  <a:schemeClr val="tx1"/>
                </a:solidFill>
              </a:rPr>
              <a:t>]	: </a:t>
            </a:r>
            <a:r>
              <a:rPr lang="en-US" altLang="ko-KR" sz="1000" dirty="0" smtClean="0">
                <a:solidFill>
                  <a:srgbClr val="00B050"/>
                </a:solidFill>
              </a:rPr>
              <a:t>[</a:t>
            </a:r>
            <a:r>
              <a:rPr lang="ko-KR" altLang="en-US" sz="1000" dirty="0" smtClean="0">
                <a:solidFill>
                  <a:srgbClr val="00B050"/>
                </a:solidFill>
              </a:rPr>
              <a:t>길드</a:t>
            </a:r>
            <a:r>
              <a:rPr lang="en-US" altLang="ko-KR" sz="1000" dirty="0" smtClean="0">
                <a:solidFill>
                  <a:srgbClr val="00B050"/>
                </a:solidFill>
              </a:rPr>
              <a:t>]</a:t>
            </a:r>
            <a:r>
              <a:rPr lang="en-US" altLang="ko-KR" sz="1000" dirty="0" smtClean="0">
                <a:solidFill>
                  <a:schemeClr val="tx1"/>
                </a:solidFill>
              </a:rPr>
              <a:t> </a:t>
            </a:r>
            <a:r>
              <a:rPr lang="ko-KR" altLang="en-US" sz="1000" dirty="0" err="1" smtClean="0">
                <a:solidFill>
                  <a:srgbClr val="00B050"/>
                </a:solidFill>
              </a:rPr>
              <a:t>ㅋㅋㅋㅋㅋㅋㅋㅋㅋㅋ</a:t>
            </a:r>
            <a:r>
              <a:rPr lang="ko-KR" altLang="en-US" sz="1000" dirty="0" smtClean="0">
                <a:solidFill>
                  <a:srgbClr val="00B050"/>
                </a:solidFill>
              </a:rPr>
              <a:t> 어제 그거 봤음</a:t>
            </a:r>
            <a:r>
              <a:rPr lang="en-US" altLang="ko-KR" sz="1000" dirty="0" smtClean="0">
                <a:solidFill>
                  <a:srgbClr val="00B050"/>
                </a:solidFill>
              </a:rPr>
              <a:t>?</a:t>
            </a:r>
          </a:p>
          <a:p>
            <a:r>
              <a:rPr lang="en-US" altLang="ko-KR" sz="1000" dirty="0">
                <a:solidFill>
                  <a:schemeClr val="tx1"/>
                </a:solidFill>
              </a:rPr>
              <a:t>[20:22]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니가했던한마디</a:t>
            </a:r>
            <a:r>
              <a:rPr lang="en-US" altLang="ko-KR" sz="1000" dirty="0" smtClean="0">
                <a:solidFill>
                  <a:schemeClr val="tx1"/>
                </a:solidFill>
              </a:rPr>
              <a:t>]</a:t>
            </a:r>
            <a:r>
              <a:rPr lang="en-US" altLang="ko-KR" sz="1000" dirty="0">
                <a:solidFill>
                  <a:schemeClr val="tx1"/>
                </a:solidFill>
              </a:rPr>
              <a:t>	: </a:t>
            </a:r>
            <a:r>
              <a:rPr lang="en-US" altLang="ko-KR" sz="1000" dirty="0">
                <a:solidFill>
                  <a:srgbClr val="00B050"/>
                </a:solidFill>
              </a:rPr>
              <a:t>[</a:t>
            </a:r>
            <a:r>
              <a:rPr lang="ko-KR" altLang="en-US" sz="1000" dirty="0">
                <a:solidFill>
                  <a:srgbClr val="00B050"/>
                </a:solidFill>
              </a:rPr>
              <a:t>길드</a:t>
            </a:r>
            <a:r>
              <a:rPr lang="en-US" altLang="ko-KR" sz="1000" dirty="0">
                <a:solidFill>
                  <a:srgbClr val="00B050"/>
                </a:solidFill>
              </a:rPr>
              <a:t>]</a:t>
            </a:r>
            <a:r>
              <a:rPr lang="en-US" altLang="ko-KR" sz="1000" dirty="0">
                <a:solidFill>
                  <a:schemeClr val="tx1"/>
                </a:solidFill>
              </a:rPr>
              <a:t> </a:t>
            </a:r>
            <a:r>
              <a:rPr lang="ko-KR" altLang="en-US" sz="1000" dirty="0" err="1" smtClean="0">
                <a:solidFill>
                  <a:srgbClr val="00B050"/>
                </a:solidFill>
              </a:rPr>
              <a:t>뒤집어지는거</a:t>
            </a:r>
            <a:r>
              <a:rPr lang="en-US" altLang="ko-KR" sz="1000" dirty="0" smtClean="0">
                <a:solidFill>
                  <a:srgbClr val="00B050"/>
                </a:solidFill>
              </a:rPr>
              <a:t>? </a:t>
            </a:r>
            <a:r>
              <a:rPr lang="ko-KR" altLang="en-US" sz="1000" dirty="0" err="1" smtClean="0">
                <a:solidFill>
                  <a:srgbClr val="00B050"/>
                </a:solidFill>
              </a:rPr>
              <a:t>ㅋㅋㅋㅋ</a:t>
            </a:r>
            <a:endParaRPr lang="en-US" altLang="ko-KR" sz="1000" dirty="0" smtClean="0">
              <a:solidFill>
                <a:srgbClr val="00B050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[20:22]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프리프</a:t>
            </a:r>
            <a:r>
              <a:rPr lang="en-US" altLang="ko-KR" sz="1000" dirty="0" smtClean="0">
                <a:solidFill>
                  <a:schemeClr val="tx1"/>
                </a:solidFill>
              </a:rPr>
              <a:t>]	</a:t>
            </a:r>
            <a:r>
              <a:rPr lang="en-US" altLang="ko-KR" sz="1000" dirty="0">
                <a:solidFill>
                  <a:schemeClr val="tx1"/>
                </a:solidFill>
              </a:rPr>
              <a:t>	: </a:t>
            </a:r>
            <a:r>
              <a:rPr lang="en-US" altLang="ko-KR" sz="1000" dirty="0" smtClean="0">
                <a:solidFill>
                  <a:srgbClr val="FF0000"/>
                </a:solidFill>
              </a:rPr>
              <a:t>[</a:t>
            </a:r>
            <a:r>
              <a:rPr lang="ko-KR" altLang="en-US" sz="1000" dirty="0" smtClean="0">
                <a:solidFill>
                  <a:srgbClr val="FF0000"/>
                </a:solidFill>
              </a:rPr>
              <a:t>귓속말</a:t>
            </a:r>
            <a:r>
              <a:rPr lang="en-US" altLang="ko-KR" sz="1000" dirty="0" smtClean="0">
                <a:solidFill>
                  <a:srgbClr val="FF0000"/>
                </a:solidFill>
              </a:rPr>
              <a:t>] </a:t>
            </a:r>
            <a:r>
              <a:rPr lang="ko-KR" altLang="en-US" sz="1000" dirty="0" smtClean="0">
                <a:solidFill>
                  <a:srgbClr val="FF0000"/>
                </a:solidFill>
              </a:rPr>
              <a:t>오늘 술 </a:t>
            </a:r>
            <a:r>
              <a:rPr lang="ko-KR" altLang="en-US" sz="1000" dirty="0" err="1" smtClean="0">
                <a:solidFill>
                  <a:srgbClr val="FF0000"/>
                </a:solidFill>
              </a:rPr>
              <a:t>ㄱㄱㄱ</a:t>
            </a:r>
            <a:r>
              <a:rPr lang="en-US" altLang="ko-KR" sz="1000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altLang="ko-KR" sz="1000" dirty="0">
                <a:solidFill>
                  <a:schemeClr val="tx1"/>
                </a:solidFill>
              </a:rPr>
              <a:t>[</a:t>
            </a:r>
            <a:r>
              <a:rPr lang="en-US" altLang="ko-KR" sz="1000" dirty="0" smtClean="0">
                <a:solidFill>
                  <a:schemeClr val="tx1"/>
                </a:solidFill>
              </a:rPr>
              <a:t>20:23] </a:t>
            </a:r>
            <a:r>
              <a:rPr lang="en-US" altLang="ko-KR" sz="1000" dirty="0">
                <a:solidFill>
                  <a:schemeClr val="tx1"/>
                </a:solidFill>
              </a:rPr>
              <a:t>[</a:t>
            </a:r>
            <a:r>
              <a:rPr lang="ko-KR" altLang="en-US" sz="1000" dirty="0" err="1">
                <a:solidFill>
                  <a:schemeClr val="tx1"/>
                </a:solidFill>
              </a:rPr>
              <a:t>클레멘타인</a:t>
            </a:r>
            <a:r>
              <a:rPr lang="en-US" altLang="ko-KR" sz="1000" dirty="0">
                <a:solidFill>
                  <a:schemeClr val="tx1"/>
                </a:solidFill>
              </a:rPr>
              <a:t>]	: </a:t>
            </a:r>
            <a:r>
              <a:rPr lang="ko-KR" altLang="en-US" sz="1000" dirty="0" err="1">
                <a:solidFill>
                  <a:schemeClr val="tx1"/>
                </a:solidFill>
              </a:rPr>
              <a:t>왕실런</a:t>
            </a:r>
            <a:r>
              <a:rPr lang="ko-KR" altLang="en-US" sz="1000" dirty="0">
                <a:solidFill>
                  <a:schemeClr val="tx1"/>
                </a:solidFill>
              </a:rPr>
              <a:t> 하실 분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</a:rPr>
              <a:t>[20:23]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니가먹은파스타</a:t>
            </a:r>
            <a:r>
              <a:rPr lang="en-US" altLang="ko-KR" sz="1000" dirty="0" smtClean="0">
                <a:solidFill>
                  <a:schemeClr val="tx1"/>
                </a:solidFill>
              </a:rPr>
              <a:t>]</a:t>
            </a:r>
            <a:r>
              <a:rPr lang="en-US" altLang="ko-KR" sz="1000" dirty="0">
                <a:solidFill>
                  <a:schemeClr val="tx1"/>
                </a:solidFill>
              </a:rPr>
              <a:t>	: </a:t>
            </a:r>
            <a:r>
              <a:rPr lang="en-US" altLang="ko-KR" sz="1000" dirty="0">
                <a:solidFill>
                  <a:srgbClr val="00B050"/>
                </a:solidFill>
              </a:rPr>
              <a:t>[</a:t>
            </a:r>
            <a:r>
              <a:rPr lang="ko-KR" altLang="en-US" sz="1000" dirty="0">
                <a:solidFill>
                  <a:srgbClr val="00B050"/>
                </a:solidFill>
              </a:rPr>
              <a:t>길드</a:t>
            </a:r>
            <a:r>
              <a:rPr lang="en-US" altLang="ko-KR" sz="1000" dirty="0">
                <a:solidFill>
                  <a:srgbClr val="00B050"/>
                </a:solidFill>
              </a:rPr>
              <a:t>] </a:t>
            </a:r>
            <a:r>
              <a:rPr lang="ko-KR" altLang="en-US" sz="1000" dirty="0" smtClean="0">
                <a:solidFill>
                  <a:srgbClr val="00B050"/>
                </a:solidFill>
              </a:rPr>
              <a:t>물을 왜 뿜어요</a:t>
            </a:r>
            <a:r>
              <a:rPr lang="en-US" altLang="ko-KR" sz="1000" dirty="0" smtClean="0">
                <a:solidFill>
                  <a:srgbClr val="00B050"/>
                </a:solidFill>
              </a:rPr>
              <a:t>? </a:t>
            </a:r>
            <a:r>
              <a:rPr lang="ko-KR" altLang="en-US" sz="1000" dirty="0" smtClean="0">
                <a:solidFill>
                  <a:srgbClr val="00B050"/>
                </a:solidFill>
              </a:rPr>
              <a:t>물은 마시는 거 아닌가요</a:t>
            </a:r>
            <a:r>
              <a:rPr lang="en-US" altLang="ko-KR" sz="1000" dirty="0" smtClean="0">
                <a:solidFill>
                  <a:srgbClr val="00B050"/>
                </a:solidFill>
              </a:rPr>
              <a:t>?</a:t>
            </a:r>
          </a:p>
          <a:p>
            <a:r>
              <a:rPr lang="en-US" altLang="ko-KR" sz="1000" dirty="0" smtClean="0">
                <a:solidFill>
                  <a:schemeClr val="tx1"/>
                </a:solidFill>
              </a:rPr>
              <a:t>[20:24] </a:t>
            </a:r>
            <a:r>
              <a:rPr lang="en-US" altLang="ko-KR" sz="1000" dirty="0" smtClean="0">
                <a:solidFill>
                  <a:schemeClr val="accent6">
                    <a:lumMod val="50000"/>
                  </a:schemeClr>
                </a:solidFill>
              </a:rPr>
              <a:t>35</a:t>
            </a:r>
            <a:r>
              <a:rPr lang="ko-KR" altLang="en-US" sz="1000" dirty="0" smtClean="0">
                <a:solidFill>
                  <a:schemeClr val="accent6">
                    <a:lumMod val="50000"/>
                  </a:schemeClr>
                </a:solidFill>
              </a:rPr>
              <a:t>레벨을 달성하셨습니다</a:t>
            </a:r>
            <a:r>
              <a:rPr lang="en-US" altLang="ko-KR" sz="1000" dirty="0" smtClean="0">
                <a:solidFill>
                  <a:schemeClr val="accent6">
                    <a:lumMod val="50000"/>
                  </a:schemeClr>
                </a:solidFill>
              </a:rPr>
              <a:t>. 2SP</a:t>
            </a:r>
            <a:r>
              <a:rPr lang="ko-KR" altLang="en-US" sz="1000" dirty="0" smtClean="0">
                <a:solidFill>
                  <a:schemeClr val="accent6">
                    <a:lumMod val="50000"/>
                  </a:schemeClr>
                </a:solidFill>
              </a:rPr>
              <a:t>가 지급 됩니다</a:t>
            </a:r>
            <a:r>
              <a:rPr lang="en-US" altLang="ko-KR" sz="10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1000" dirty="0">
                <a:solidFill>
                  <a:schemeClr val="tx1"/>
                </a:solidFill>
              </a:rPr>
              <a:t>[20:24]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smtClean="0">
                <a:solidFill>
                  <a:schemeClr val="tx1"/>
                </a:solidFill>
              </a:rPr>
              <a:t>업적</a:t>
            </a:r>
            <a:r>
              <a:rPr lang="en-US" altLang="ko-KR" sz="1000" dirty="0" smtClean="0">
                <a:solidFill>
                  <a:schemeClr val="tx1"/>
                </a:solidFill>
              </a:rPr>
              <a:t>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니가</a:t>
            </a:r>
            <a:r>
              <a:rPr lang="ko-KR" altLang="en-US" sz="1000" dirty="0" smtClean="0">
                <a:solidFill>
                  <a:schemeClr val="tx1"/>
                </a:solidFill>
              </a:rPr>
              <a:t> 뭔데 날 울려</a:t>
            </a:r>
            <a:r>
              <a:rPr lang="en-US" altLang="ko-KR" sz="1000" dirty="0" smtClean="0">
                <a:solidFill>
                  <a:schemeClr val="tx1"/>
                </a:solidFill>
              </a:rPr>
              <a:t>]</a:t>
            </a:r>
            <a:r>
              <a:rPr lang="ko-KR" altLang="en-US" sz="1000" dirty="0" smtClean="0">
                <a:solidFill>
                  <a:schemeClr val="accent6">
                    <a:lumMod val="50000"/>
                  </a:schemeClr>
                </a:solidFill>
              </a:rPr>
              <a:t>를 달성하였습니다</a:t>
            </a:r>
            <a:r>
              <a:rPr lang="en-US" altLang="ko-KR" sz="10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1000" dirty="0" smtClean="0">
                <a:solidFill>
                  <a:schemeClr val="tx1"/>
                </a:solidFill>
              </a:rPr>
              <a:t>[20:25]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내가서버일등</a:t>
            </a:r>
            <a:r>
              <a:rPr lang="en-US" altLang="ko-KR" sz="1000" dirty="0" smtClean="0">
                <a:solidFill>
                  <a:schemeClr val="tx1"/>
                </a:solidFill>
              </a:rPr>
              <a:t>] </a:t>
            </a:r>
            <a:r>
              <a:rPr lang="ko-KR" altLang="en-US" sz="1000" dirty="0" smtClean="0">
                <a:solidFill>
                  <a:schemeClr val="accent6">
                    <a:lumMod val="50000"/>
                  </a:schemeClr>
                </a:solidFill>
              </a:rPr>
              <a:t>님께서</a:t>
            </a:r>
            <a:r>
              <a:rPr lang="ko-KR" altLang="en-US" sz="1000" dirty="0" smtClean="0">
                <a:solidFill>
                  <a:schemeClr val="tx1"/>
                </a:solidFill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smtClean="0">
                <a:solidFill>
                  <a:schemeClr val="tx1"/>
                </a:solidFill>
              </a:rPr>
              <a:t>★★★★★★ 황금 비취의 죽음 반지</a:t>
            </a:r>
            <a:r>
              <a:rPr lang="en-US" altLang="ko-KR" sz="1000" dirty="0" smtClean="0">
                <a:solidFill>
                  <a:schemeClr val="tx1"/>
                </a:solidFill>
              </a:rPr>
              <a:t>]</a:t>
            </a:r>
            <a:r>
              <a:rPr lang="ko-KR" altLang="en-US" sz="1000" dirty="0" smtClean="0">
                <a:solidFill>
                  <a:schemeClr val="accent6">
                    <a:lumMod val="50000"/>
                  </a:schemeClr>
                </a:solidFill>
              </a:rPr>
              <a:t>를 획득하였습니다</a:t>
            </a:r>
            <a:r>
              <a:rPr lang="en-US" altLang="ko-KR" sz="10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1000" dirty="0" smtClean="0">
                <a:solidFill>
                  <a:schemeClr val="tx1"/>
                </a:solidFill>
              </a:rPr>
              <a:t>[20:25] 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아머킹</a:t>
            </a:r>
            <a:r>
              <a:rPr lang="en-US" altLang="ko-KR" sz="1000" dirty="0" smtClean="0">
                <a:solidFill>
                  <a:schemeClr val="tx1"/>
                </a:solidFill>
              </a:rPr>
              <a:t>]		: </a:t>
            </a:r>
            <a:r>
              <a:rPr lang="ko-KR" altLang="en-US" sz="1000" dirty="0" smtClean="0">
                <a:solidFill>
                  <a:schemeClr val="tx1"/>
                </a:solidFill>
              </a:rPr>
              <a:t>헐 황비반지라니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[20:25]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헬파스</a:t>
            </a:r>
            <a:r>
              <a:rPr lang="en-US" altLang="ko-KR" sz="1000" dirty="0" smtClean="0">
                <a:solidFill>
                  <a:schemeClr val="tx1"/>
                </a:solidFill>
              </a:rPr>
              <a:t>]</a:t>
            </a:r>
            <a:r>
              <a:rPr lang="en-US" altLang="ko-KR" sz="1000" dirty="0">
                <a:solidFill>
                  <a:schemeClr val="tx1"/>
                </a:solidFill>
              </a:rPr>
              <a:t>		: </a:t>
            </a:r>
            <a:r>
              <a:rPr lang="ko-KR" altLang="en-US" sz="1000" dirty="0" smtClean="0">
                <a:solidFill>
                  <a:schemeClr val="tx1"/>
                </a:solidFill>
              </a:rPr>
              <a:t>헐</a:t>
            </a:r>
            <a:endParaRPr lang="en-US" altLang="ko-KR" sz="1000" dirty="0">
              <a:solidFill>
                <a:schemeClr val="tx1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[20:25]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smtClean="0">
                <a:solidFill>
                  <a:schemeClr val="tx1"/>
                </a:solidFill>
              </a:rPr>
              <a:t>우리동네우리동네</a:t>
            </a:r>
            <a:r>
              <a:rPr lang="en-US" altLang="ko-KR" sz="1000" dirty="0">
                <a:solidFill>
                  <a:schemeClr val="tx1"/>
                </a:solidFill>
              </a:rPr>
              <a:t>	: </a:t>
            </a:r>
            <a:r>
              <a:rPr lang="ko-KR" altLang="en-US" sz="1000" dirty="0" smtClean="0">
                <a:solidFill>
                  <a:schemeClr val="tx1"/>
                </a:solidFill>
              </a:rPr>
              <a:t>저게 나오는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템이었다니</a:t>
            </a:r>
            <a:endParaRPr lang="en-US" altLang="ko-KR" sz="1000" dirty="0">
              <a:solidFill>
                <a:schemeClr val="tx1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[20:25] </a:t>
            </a:r>
            <a:r>
              <a:rPr lang="en-US" altLang="ko-KR" sz="1000" dirty="0" smtClean="0">
                <a:solidFill>
                  <a:schemeClr val="tx1"/>
                </a:solidFill>
              </a:rPr>
              <a:t>[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내가잡은잠자</a:t>
            </a:r>
            <a:r>
              <a:rPr lang="ko-KR" altLang="en-US" sz="1000" dirty="0" err="1">
                <a:solidFill>
                  <a:schemeClr val="tx1"/>
                </a:solidFill>
              </a:rPr>
              <a:t>리</a:t>
            </a:r>
            <a:r>
              <a:rPr lang="en-US" altLang="ko-KR" sz="1000" dirty="0" smtClean="0">
                <a:solidFill>
                  <a:schemeClr val="tx1"/>
                </a:solidFill>
              </a:rPr>
              <a:t>]</a:t>
            </a:r>
            <a:r>
              <a:rPr lang="en-US" altLang="ko-KR" sz="1000" dirty="0">
                <a:solidFill>
                  <a:schemeClr val="tx1"/>
                </a:solidFill>
              </a:rPr>
              <a:t>	: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저런건</a:t>
            </a:r>
            <a:r>
              <a:rPr lang="ko-KR" altLang="en-US" sz="1000" dirty="0" smtClean="0">
                <a:solidFill>
                  <a:schemeClr val="tx1"/>
                </a:solidFill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어디가야</a:t>
            </a:r>
            <a:r>
              <a:rPr lang="ko-KR" altLang="en-US" sz="1000" dirty="0" smtClean="0">
                <a:solidFill>
                  <a:schemeClr val="tx1"/>
                </a:solidFill>
              </a:rPr>
              <a:t> </a:t>
            </a:r>
            <a:r>
              <a:rPr lang="ko-KR" altLang="en-US" sz="1000" dirty="0" err="1" smtClean="0">
                <a:solidFill>
                  <a:schemeClr val="tx1"/>
                </a:solidFill>
              </a:rPr>
              <a:t>나오나여</a:t>
            </a:r>
            <a:endParaRPr lang="en-US" altLang="ko-KR" sz="1000" dirty="0">
              <a:solidFill>
                <a:schemeClr val="tx1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[</a:t>
            </a:r>
            <a:r>
              <a:rPr lang="en-US" altLang="ko-KR" sz="1000" dirty="0" smtClean="0">
                <a:solidFill>
                  <a:schemeClr val="tx1"/>
                </a:solidFill>
              </a:rPr>
              <a:t>20:26] </a:t>
            </a:r>
            <a:r>
              <a:rPr lang="en-US" altLang="ko-KR" sz="1000" dirty="0">
                <a:solidFill>
                  <a:schemeClr val="tx1"/>
                </a:solidFill>
              </a:rPr>
              <a:t>[</a:t>
            </a:r>
            <a:r>
              <a:rPr lang="ko-KR" altLang="en-US" sz="1000" dirty="0" err="1">
                <a:solidFill>
                  <a:schemeClr val="tx1"/>
                </a:solidFill>
              </a:rPr>
              <a:t>클레멘타인</a:t>
            </a:r>
            <a:r>
              <a:rPr lang="en-US" altLang="ko-KR" sz="1000" dirty="0">
                <a:solidFill>
                  <a:schemeClr val="tx1"/>
                </a:solidFill>
              </a:rPr>
              <a:t>]	: </a:t>
            </a:r>
            <a:r>
              <a:rPr lang="ko-KR" altLang="en-US" sz="1000" dirty="0" err="1">
                <a:solidFill>
                  <a:schemeClr val="tx1"/>
                </a:solidFill>
              </a:rPr>
              <a:t>왕실런</a:t>
            </a:r>
            <a:r>
              <a:rPr lang="ko-KR" altLang="en-US" sz="1000" dirty="0">
                <a:solidFill>
                  <a:schemeClr val="tx1"/>
                </a:solidFill>
              </a:rPr>
              <a:t> 하실 분</a:t>
            </a:r>
          </a:p>
        </p:txBody>
      </p:sp>
      <p:sp>
        <p:nvSpPr>
          <p:cNvPr id="18" name="모서리가 둥근 직사각형 17"/>
          <p:cNvSpPr/>
          <p:nvPr/>
        </p:nvSpPr>
        <p:spPr>
          <a:xfrm>
            <a:off x="343867" y="5016241"/>
            <a:ext cx="6191263" cy="286127"/>
          </a:xfrm>
          <a:prstGeom prst="roundRect">
            <a:avLst>
              <a:gd name="adj" fmla="val 1151"/>
            </a:avLst>
          </a:prstGeom>
          <a:solidFill>
            <a:schemeClr val="bg1"/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모서리가 둥근 직사각형 18"/>
          <p:cNvSpPr/>
          <p:nvPr/>
        </p:nvSpPr>
        <p:spPr>
          <a:xfrm>
            <a:off x="6255075" y="2148112"/>
            <a:ext cx="305701" cy="27796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6229429" y="5024404"/>
            <a:ext cx="305701" cy="27796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┛</a:t>
            </a:r>
          </a:p>
        </p:txBody>
      </p:sp>
      <p:cxnSp>
        <p:nvCxnSpPr>
          <p:cNvPr id="21" name="직선 연결선 20"/>
          <p:cNvCxnSpPr/>
          <p:nvPr/>
        </p:nvCxnSpPr>
        <p:spPr>
          <a:xfrm>
            <a:off x="6477562" y="2598787"/>
            <a:ext cx="0" cy="24174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타원 21"/>
          <p:cNvSpPr/>
          <p:nvPr/>
        </p:nvSpPr>
        <p:spPr>
          <a:xfrm>
            <a:off x="6407693" y="372105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899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29538</TotalTime>
  <Words>636</Words>
  <Application>Microsoft Office PowerPoint</Application>
  <PresentationFormat>화면 슬라이드 쇼(4:3)</PresentationFormat>
  <Paragraphs>206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Arial Unicode MS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Enchant System Design Document</dc:title>
  <dc:creator>라경호</dc:creator>
  <cp:lastModifiedBy>김양래</cp:lastModifiedBy>
  <cp:revision>814</cp:revision>
  <cp:lastPrinted>2014-07-09T11:41:09Z</cp:lastPrinted>
  <dcterms:created xsi:type="dcterms:W3CDTF">2011-08-28T08:04:15Z</dcterms:created>
  <dcterms:modified xsi:type="dcterms:W3CDTF">2015-09-24T07:05:20Z</dcterms:modified>
</cp:coreProperties>
</file>