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2" r:id="rId2"/>
    <p:sldId id="261" r:id="rId3"/>
    <p:sldId id="263" r:id="rId4"/>
    <p:sldId id="265" r:id="rId5"/>
    <p:sldId id="266" r:id="rId6"/>
    <p:sldId id="277" r:id="rId7"/>
    <p:sldId id="267" r:id="rId8"/>
    <p:sldId id="269" r:id="rId9"/>
    <p:sldId id="268" r:id="rId10"/>
    <p:sldId id="270" r:id="rId11"/>
    <p:sldId id="271" r:id="rId12"/>
    <p:sldId id="273" r:id="rId13"/>
    <p:sldId id="272" r:id="rId14"/>
    <p:sldId id="274" r:id="rId15"/>
    <p:sldId id="275" r:id="rId16"/>
    <p:sldId id="276" r:id="rId17"/>
    <p:sldId id="278" r:id="rId18"/>
    <p:sldId id="279" r:id="rId19"/>
  </p:sldIdLst>
  <p:sldSz cx="6858000" cy="9144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D5FF"/>
    <a:srgbClr val="F7923F"/>
    <a:srgbClr val="21C5FF"/>
    <a:srgbClr val="FFFF99"/>
    <a:srgbClr val="CA88FC"/>
    <a:srgbClr val="CC0000"/>
    <a:srgbClr val="932503"/>
    <a:srgbClr val="FFCC00"/>
    <a:srgbClr val="B3EDB6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24" autoAdjust="0"/>
    <p:restoredTop sz="94359" autoAdjust="0"/>
  </p:normalViewPr>
  <p:slideViewPr>
    <p:cSldViewPr>
      <p:cViewPr varScale="1">
        <p:scale>
          <a:sx n="80" d="100"/>
          <a:sy n="80" d="100"/>
        </p:scale>
        <p:origin x="390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3336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5CD070-620C-4544-ABD3-70F25BDFA150}" type="datetimeFigureOut">
              <a:rPr lang="ko-KR" altLang="en-US" smtClean="0"/>
              <a:pPr/>
              <a:t>2015-10-26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307E65-7DFC-4ED6-B34E-9234471D109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39103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2576D-BF28-4121-A38C-895B0E27FC13}" type="datetimeFigureOut">
              <a:rPr lang="ko-KR" altLang="en-US" smtClean="0"/>
              <a:pPr/>
              <a:t>2015-10-26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996AB7-3C7D-404B-B910-B38EDF2FBF8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2621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996AB7-3C7D-404B-B910-B38EDF2FBF86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01562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996AB7-3C7D-404B-B910-B38EDF2FBF86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0156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996AB7-3C7D-404B-B910-B38EDF2FBF86}" type="slidenum">
              <a:rPr lang="ko-KR" altLang="en-US" smtClean="0"/>
              <a:pPr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0156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슬라이드 번호 개체 틀 32"/>
          <p:cNvSpPr>
            <a:spLocks noGrp="1"/>
          </p:cNvSpPr>
          <p:nvPr>
            <p:ph type="sldNum" sz="quarter" idx="4"/>
          </p:nvPr>
        </p:nvSpPr>
        <p:spPr>
          <a:xfrm>
            <a:off x="3068960" y="8892480"/>
            <a:ext cx="720080" cy="251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en-US" altLang="ko-KR" dirty="0" smtClean="0"/>
              <a:t>- </a:t>
            </a:r>
            <a:fld id="{7E1A555B-76B7-46FE-AF91-10880C785833}" type="slidenum">
              <a:rPr lang="ko-KR" altLang="en-US" smtClean="0"/>
              <a:pPr/>
              <a:t>‹#›</a:t>
            </a:fld>
            <a:r>
              <a:rPr lang="ko-KR" altLang="en-US" dirty="0" smtClean="0"/>
              <a:t> </a:t>
            </a:r>
            <a:r>
              <a:rPr lang="en-US" altLang="ko-KR" dirty="0" smtClean="0"/>
              <a:t>-</a:t>
            </a:r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116632" y="200473"/>
            <a:ext cx="1440160" cy="64807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5733256" y="632521"/>
            <a:ext cx="1008112" cy="21602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Arial Unicode MS" pitchFamily="50" charset="-127"/>
              </a:rPr>
              <a:t>2015.08.04</a:t>
            </a:r>
            <a:endParaRPr lang="ko-KR" altLang="en-US" sz="9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Arial Unicode MS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5733256" y="200472"/>
            <a:ext cx="1008112" cy="21602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Arial Unicode MS" pitchFamily="50" charset="-127"/>
              </a:rPr>
              <a:t>TF</a:t>
            </a:r>
            <a:r>
              <a:rPr lang="ko-KR" altLang="en-US" sz="9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Arial Unicode MS" pitchFamily="50" charset="-127"/>
              </a:rPr>
              <a:t>팀</a:t>
            </a:r>
            <a:endParaRPr lang="ko-KR" altLang="en-US" sz="9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Arial Unicode MS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5733256" y="416497"/>
            <a:ext cx="1008112" cy="21602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Arial Unicode MS" pitchFamily="50" charset="-127"/>
              </a:rPr>
              <a:t>김  양  </a:t>
            </a:r>
            <a:r>
              <a:rPr lang="ko-KR" altLang="en-US" sz="900" b="1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Arial Unicode MS" pitchFamily="50" charset="-127"/>
              </a:rPr>
              <a:t>래</a:t>
            </a:r>
            <a:endParaRPr lang="ko-KR" altLang="en-US" sz="9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Arial Unicode MS" pitchFamily="50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5157192" y="632520"/>
            <a:ext cx="576064" cy="216024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작성일</a:t>
            </a:r>
            <a:endParaRPr lang="ko-KR" altLang="en-US" sz="10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5157192" y="200471"/>
            <a:ext cx="576064" cy="216025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소   속</a:t>
            </a:r>
            <a:endParaRPr lang="ko-KR" altLang="en-US" sz="10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5157192" y="416496"/>
            <a:ext cx="576064" cy="216024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작성자</a:t>
            </a:r>
            <a:endParaRPr lang="ko-KR" altLang="en-US" sz="10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2132856" y="632521"/>
            <a:ext cx="3024335" cy="21602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9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Arial Unicode MS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2132856" y="200471"/>
            <a:ext cx="3024335" cy="21602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baseline="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Arial Unicode MS" pitchFamily="50" charset="-127"/>
              </a:rPr>
              <a:t>Community System</a:t>
            </a:r>
            <a:endParaRPr lang="ko-KR" altLang="en-US" sz="10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Arial Unicode MS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4437111" y="416496"/>
            <a:ext cx="720081" cy="21602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altLang="ko-KR" sz="9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Arial Unicode MS" pitchFamily="50" charset="-127"/>
              </a:rPr>
              <a:t>1.0.0</a:t>
            </a:r>
            <a:endParaRPr lang="ko-KR" altLang="en-US" sz="9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Arial Unicode MS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1556792" y="200472"/>
            <a:ext cx="576064" cy="216025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제  목</a:t>
            </a:r>
            <a:endParaRPr lang="ko-KR" altLang="en-US" sz="10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933056" y="416496"/>
            <a:ext cx="504055" cy="216023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Ver.</a:t>
            </a:r>
            <a:endParaRPr lang="ko-KR" altLang="en-US" sz="10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1556792" y="416497"/>
            <a:ext cx="576064" cy="216025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분  류</a:t>
            </a:r>
            <a:endParaRPr lang="ko-KR" altLang="en-US" sz="10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1556792" y="632521"/>
            <a:ext cx="576064" cy="216025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비  고</a:t>
            </a:r>
            <a:endParaRPr lang="ko-KR" altLang="en-US" sz="10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2132857" y="416495"/>
            <a:ext cx="1800200" cy="21602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sz="8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Arial Unicode MS" pitchFamily="50" charset="-127"/>
              </a:rPr>
              <a:t>Mail System</a:t>
            </a:r>
            <a:endParaRPr lang="ko-KR" altLang="en-US" sz="8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  <a:cs typeface="Arial Unicode MS" pitchFamily="50" charset="-127"/>
            </a:endParaRPr>
          </a:p>
        </p:txBody>
      </p:sp>
      <p:cxnSp>
        <p:nvCxnSpPr>
          <p:cNvPr id="26" name="직선 연결선 25"/>
          <p:cNvCxnSpPr/>
          <p:nvPr/>
        </p:nvCxnSpPr>
        <p:spPr>
          <a:xfrm>
            <a:off x="116632" y="8867080"/>
            <a:ext cx="662473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/>
          <p:cNvCxnSpPr/>
          <p:nvPr/>
        </p:nvCxnSpPr>
        <p:spPr>
          <a:xfrm>
            <a:off x="116632" y="8892480"/>
            <a:ext cx="662473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슬라이드 번호 개체 틀 32"/>
          <p:cNvSpPr>
            <a:spLocks noGrp="1"/>
          </p:cNvSpPr>
          <p:nvPr>
            <p:ph type="sldNum" sz="quarter" idx="4"/>
          </p:nvPr>
        </p:nvSpPr>
        <p:spPr>
          <a:xfrm>
            <a:off x="3068960" y="8892480"/>
            <a:ext cx="720080" cy="251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en-US" altLang="ko-KR" dirty="0" smtClean="0"/>
              <a:t>- </a:t>
            </a:r>
            <a:fld id="{7E1A555B-76B7-46FE-AF91-10880C785833}" type="slidenum">
              <a:rPr lang="ko-KR" altLang="en-US" smtClean="0"/>
              <a:pPr/>
              <a:t>‹#›</a:t>
            </a:fld>
            <a:r>
              <a:rPr lang="ko-KR" altLang="en-US" dirty="0" smtClean="0"/>
              <a:t> </a:t>
            </a:r>
            <a:r>
              <a:rPr lang="en-US" altLang="ko-KR" dirty="0" smtClean="0"/>
              <a:t>-</a:t>
            </a:r>
            <a:endParaRPr lang="ko-KR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5674" y="362581"/>
            <a:ext cx="1362075" cy="323850"/>
          </a:xfrm>
          <a:prstGeom prst="rect">
            <a:avLst/>
          </a:prstGeom>
        </p:spPr>
      </p:pic>
      <p:sp>
        <p:nvSpPr>
          <p:cNvPr id="2" name="직사각형 1"/>
          <p:cNvSpPr/>
          <p:nvPr userDrawn="1"/>
        </p:nvSpPr>
        <p:spPr>
          <a:xfrm>
            <a:off x="116632" y="971600"/>
            <a:ext cx="6624736" cy="77768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lnSpc>
                <a:spcPct val="150000"/>
              </a:lnSpc>
            </a:pPr>
            <a:endParaRPr lang="ko-KR" altLang="en-US" sz="900" dirty="0">
              <a:solidFill>
                <a:sysClr val="windowText" lastClr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1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3779912"/>
            <a:ext cx="6624736" cy="26642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150000"/>
              </a:lnSpc>
            </a:pPr>
            <a:r>
              <a:rPr lang="ko-KR" altLang="en-US" dirty="0" smtClean="0">
                <a:solidFill>
                  <a:sysClr val="windowText" lastClr="000000"/>
                </a:solidFill>
              </a:rPr>
              <a:t>커뮤니티 시스템</a:t>
            </a:r>
            <a:endParaRPr lang="en-US" altLang="ko-KR" dirty="0" smtClean="0">
              <a:solidFill>
                <a:sysClr val="windowText" lastClr="000000"/>
              </a:solidFill>
            </a:endParaRPr>
          </a:p>
          <a:p>
            <a:pPr algn="ctr">
              <a:lnSpc>
                <a:spcPct val="150000"/>
              </a:lnSpc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4000" dirty="0" smtClean="0">
                <a:solidFill>
                  <a:sysClr val="windowText" lastClr="000000"/>
                </a:solidFill>
              </a:rPr>
              <a:t>메</a:t>
            </a:r>
            <a:r>
              <a:rPr lang="ko-KR" altLang="en-US" sz="4000" dirty="0">
                <a:solidFill>
                  <a:sysClr val="windowText" lastClr="000000"/>
                </a:solidFill>
              </a:rPr>
              <a:t>일</a:t>
            </a:r>
            <a:r>
              <a:rPr lang="ko-KR" altLang="en-US" sz="4000" dirty="0" smtClean="0">
                <a:solidFill>
                  <a:sysClr val="windowText" lastClr="000000"/>
                </a:solidFill>
              </a:rPr>
              <a:t> 시스템</a:t>
            </a:r>
            <a:endParaRPr lang="ko-KR" altLang="en-US" sz="40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7830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10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편지 쓰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기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편지 쓰기 탭 화면으로 이동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  <a:endParaRPr lang="en-US" altLang="ko-KR" sz="1000" dirty="0">
              <a:solidFill>
                <a:sysClr val="windowText" lastClr="00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우편함 사용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  <p:pic>
        <p:nvPicPr>
          <p:cNvPr id="8" name="Picture 2" descr="C:\Users\Helpas\Pictures\Screenshot_2015-08-05-14-35-57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9803" y="2061711"/>
            <a:ext cx="6382950" cy="3590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모서리가 둥근 직사각형 9"/>
          <p:cNvSpPr/>
          <p:nvPr/>
        </p:nvSpPr>
        <p:spPr>
          <a:xfrm>
            <a:off x="338715" y="2313166"/>
            <a:ext cx="6211013" cy="3253609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" name="모서리가 둥근 직사각형 10"/>
          <p:cNvSpPr/>
          <p:nvPr/>
        </p:nvSpPr>
        <p:spPr>
          <a:xfrm>
            <a:off x="338715" y="2313167"/>
            <a:ext cx="6211013" cy="288032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/>
              <a:t>우  편  함</a:t>
            </a:r>
            <a:endParaRPr lang="ko-KR" altLang="en-US" sz="1200" dirty="0"/>
          </a:p>
        </p:txBody>
      </p:sp>
      <p:sp>
        <p:nvSpPr>
          <p:cNvPr id="12" name="모서리가 둥근 직사각형 11"/>
          <p:cNvSpPr/>
          <p:nvPr/>
        </p:nvSpPr>
        <p:spPr>
          <a:xfrm>
            <a:off x="6238852" y="2313898"/>
            <a:ext cx="263252" cy="287301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/>
              <a:t>X</a:t>
            </a:r>
            <a:endParaRPr lang="ko-KR" altLang="en-US" sz="2000" b="1" dirty="0"/>
          </a:p>
        </p:txBody>
      </p:sp>
      <p:sp>
        <p:nvSpPr>
          <p:cNvPr id="13" name="모서리가 둥근 직사각형 12"/>
          <p:cNvSpPr/>
          <p:nvPr/>
        </p:nvSpPr>
        <p:spPr>
          <a:xfrm>
            <a:off x="429049" y="2657615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/>
              <a:t>받은 편지함</a:t>
            </a:r>
          </a:p>
        </p:txBody>
      </p:sp>
      <p:sp>
        <p:nvSpPr>
          <p:cNvPr id="14" name="모서리가 둥근 직사각형 13"/>
          <p:cNvSpPr/>
          <p:nvPr/>
        </p:nvSpPr>
        <p:spPr>
          <a:xfrm>
            <a:off x="1356768" y="2657615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/>
              <a:t>편지 쓰기</a:t>
            </a:r>
          </a:p>
        </p:txBody>
      </p:sp>
      <p:sp>
        <p:nvSpPr>
          <p:cNvPr id="15" name="모서리가 둥근 직사각형 14"/>
          <p:cNvSpPr/>
          <p:nvPr/>
        </p:nvSpPr>
        <p:spPr>
          <a:xfrm>
            <a:off x="404665" y="2901423"/>
            <a:ext cx="5965813" cy="2322134"/>
          </a:xfrm>
          <a:prstGeom prst="roundRect">
            <a:avLst>
              <a:gd name="adj" fmla="val 1151"/>
            </a:avLst>
          </a:prstGeom>
          <a:solidFill>
            <a:schemeClr val="bg1">
              <a:lumMod val="65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16" name="모서리가 둥근 직사각형 15"/>
          <p:cNvSpPr/>
          <p:nvPr/>
        </p:nvSpPr>
        <p:spPr>
          <a:xfrm>
            <a:off x="2332299" y="2601199"/>
            <a:ext cx="4217430" cy="29407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/>
              <a:t>우편물은 최대 </a:t>
            </a:r>
            <a:r>
              <a:rPr lang="en-US" altLang="ko-KR" sz="800" dirty="0" smtClean="0"/>
              <a:t>7</a:t>
            </a:r>
            <a:r>
              <a:rPr lang="ko-KR" altLang="en-US" sz="800" dirty="0" smtClean="0"/>
              <a:t>일 동안</a:t>
            </a:r>
            <a:r>
              <a:rPr lang="en-US" altLang="ko-KR" sz="800" dirty="0" smtClean="0"/>
              <a:t>, </a:t>
            </a:r>
            <a:r>
              <a:rPr lang="ko-KR" altLang="en-US" sz="800" dirty="0" smtClean="0"/>
              <a:t>아이템이 포함 된 우편은 </a:t>
            </a:r>
            <a:r>
              <a:rPr lang="en-US" altLang="ko-KR" sz="800" dirty="0" smtClean="0"/>
              <a:t>10</a:t>
            </a:r>
            <a:r>
              <a:rPr lang="ko-KR" altLang="en-US" sz="800" dirty="0" smtClean="0"/>
              <a:t>일 동안 보관 됩니다</a:t>
            </a:r>
            <a:r>
              <a:rPr lang="en-US" altLang="ko-KR" sz="800" dirty="0" smtClean="0"/>
              <a:t>.</a:t>
            </a:r>
          </a:p>
          <a:p>
            <a:pPr algn="ctr"/>
            <a:r>
              <a:rPr lang="ko-KR" altLang="en-US" sz="800" dirty="0" smtClean="0"/>
              <a:t>기간이 지난 우편은 자동 삭제 됩니다</a:t>
            </a:r>
            <a:r>
              <a:rPr lang="en-US" altLang="ko-KR" sz="800" dirty="0" smtClean="0"/>
              <a:t>.</a:t>
            </a:r>
            <a:endParaRPr lang="ko-KR" altLang="en-US" sz="800" dirty="0"/>
          </a:p>
        </p:txBody>
      </p:sp>
      <p:sp>
        <p:nvSpPr>
          <p:cNvPr id="17" name="모서리가 둥근 직사각형 16"/>
          <p:cNvSpPr/>
          <p:nvPr/>
        </p:nvSpPr>
        <p:spPr>
          <a:xfrm>
            <a:off x="404666" y="3197330"/>
            <a:ext cx="292634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cxnSp>
        <p:nvCxnSpPr>
          <p:cNvPr id="18" name="직선 연결선 17"/>
          <p:cNvCxnSpPr/>
          <p:nvPr/>
        </p:nvCxnSpPr>
        <p:spPr>
          <a:xfrm>
            <a:off x="6459750" y="2895277"/>
            <a:ext cx="0" cy="232828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타원 18"/>
          <p:cNvSpPr/>
          <p:nvPr/>
        </p:nvSpPr>
        <p:spPr>
          <a:xfrm>
            <a:off x="6393520" y="4191421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/>
          <p:cNvSpPr/>
          <p:nvPr/>
        </p:nvSpPr>
        <p:spPr>
          <a:xfrm>
            <a:off x="445260" y="3299229"/>
            <a:ext cx="192410" cy="19241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직사각형 20"/>
          <p:cNvSpPr/>
          <p:nvPr/>
        </p:nvSpPr>
        <p:spPr>
          <a:xfrm>
            <a:off x="445260" y="2948954"/>
            <a:ext cx="192410" cy="19241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모서리가 둥근 직사각형 21"/>
          <p:cNvSpPr/>
          <p:nvPr/>
        </p:nvSpPr>
        <p:spPr>
          <a:xfrm>
            <a:off x="680540" y="2899951"/>
            <a:ext cx="1233664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/>
              <a:t>보낸 사람</a:t>
            </a:r>
            <a:endParaRPr lang="ko-KR" altLang="en-US" sz="800" dirty="0"/>
          </a:p>
        </p:txBody>
      </p:sp>
      <p:cxnSp>
        <p:nvCxnSpPr>
          <p:cNvPr id="23" name="직선 연결선 22"/>
          <p:cNvCxnSpPr/>
          <p:nvPr/>
        </p:nvCxnSpPr>
        <p:spPr>
          <a:xfrm>
            <a:off x="1916832" y="2937263"/>
            <a:ext cx="0" cy="23568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모서리가 둥근 직사각형 23"/>
          <p:cNvSpPr/>
          <p:nvPr/>
        </p:nvSpPr>
        <p:spPr>
          <a:xfrm>
            <a:off x="2284487" y="2899951"/>
            <a:ext cx="2610039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/>
              <a:t>제목</a:t>
            </a:r>
            <a:endParaRPr lang="ko-KR" altLang="en-US" sz="800" dirty="0"/>
          </a:p>
        </p:txBody>
      </p:sp>
      <p:sp>
        <p:nvSpPr>
          <p:cNvPr id="25" name="모서리가 둥근 직사각형 24"/>
          <p:cNvSpPr/>
          <p:nvPr/>
        </p:nvSpPr>
        <p:spPr>
          <a:xfrm>
            <a:off x="5012088" y="2899951"/>
            <a:ext cx="746202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/>
              <a:t>남은 보관일</a:t>
            </a:r>
            <a:endParaRPr lang="ko-KR" altLang="en-US" sz="800" dirty="0"/>
          </a:p>
        </p:txBody>
      </p:sp>
      <p:cxnSp>
        <p:nvCxnSpPr>
          <p:cNvPr id="26" name="직선 연결선 25"/>
          <p:cNvCxnSpPr/>
          <p:nvPr/>
        </p:nvCxnSpPr>
        <p:spPr>
          <a:xfrm>
            <a:off x="5017724" y="2937263"/>
            <a:ext cx="0" cy="23568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모서리가 둥근 직사각형 26"/>
          <p:cNvSpPr/>
          <p:nvPr/>
        </p:nvSpPr>
        <p:spPr>
          <a:xfrm>
            <a:off x="680540" y="3197330"/>
            <a:ext cx="1230656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28" name="모서리가 둥근 직사각형 27"/>
          <p:cNvSpPr/>
          <p:nvPr/>
        </p:nvSpPr>
        <p:spPr>
          <a:xfrm>
            <a:off x="1911196" y="3197330"/>
            <a:ext cx="3100892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29" name="모서리가 둥근 직사각형 28"/>
          <p:cNvSpPr/>
          <p:nvPr/>
        </p:nvSpPr>
        <p:spPr>
          <a:xfrm>
            <a:off x="5012088" y="3197330"/>
            <a:ext cx="779698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30" name="모서리가 둥근 직사각형 29"/>
          <p:cNvSpPr/>
          <p:nvPr/>
        </p:nvSpPr>
        <p:spPr>
          <a:xfrm>
            <a:off x="404666" y="3599292"/>
            <a:ext cx="292634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31" name="모서리가 둥근 직사각형 30"/>
          <p:cNvSpPr/>
          <p:nvPr/>
        </p:nvSpPr>
        <p:spPr>
          <a:xfrm>
            <a:off x="680540" y="3599292"/>
            <a:ext cx="1230656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32" name="모서리가 둥근 직사각형 31"/>
          <p:cNvSpPr/>
          <p:nvPr/>
        </p:nvSpPr>
        <p:spPr>
          <a:xfrm>
            <a:off x="1911196" y="3599292"/>
            <a:ext cx="3100892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33" name="모서리가 둥근 직사각형 32"/>
          <p:cNvSpPr/>
          <p:nvPr/>
        </p:nvSpPr>
        <p:spPr>
          <a:xfrm>
            <a:off x="5012088" y="3599292"/>
            <a:ext cx="779698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34" name="모서리가 둥근 직사각형 33"/>
          <p:cNvSpPr/>
          <p:nvPr/>
        </p:nvSpPr>
        <p:spPr>
          <a:xfrm>
            <a:off x="404666" y="4006743"/>
            <a:ext cx="292634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35" name="모서리가 둥근 직사각형 34"/>
          <p:cNvSpPr/>
          <p:nvPr/>
        </p:nvSpPr>
        <p:spPr>
          <a:xfrm>
            <a:off x="680540" y="4006743"/>
            <a:ext cx="1230656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36" name="모서리가 둥근 직사각형 35"/>
          <p:cNvSpPr/>
          <p:nvPr/>
        </p:nvSpPr>
        <p:spPr>
          <a:xfrm>
            <a:off x="1911196" y="4006743"/>
            <a:ext cx="3100892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37" name="모서리가 둥근 직사각형 36"/>
          <p:cNvSpPr/>
          <p:nvPr/>
        </p:nvSpPr>
        <p:spPr>
          <a:xfrm>
            <a:off x="5012088" y="4006743"/>
            <a:ext cx="779698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 b="1" dirty="0"/>
          </a:p>
        </p:txBody>
      </p:sp>
      <p:sp>
        <p:nvSpPr>
          <p:cNvPr id="38" name="모서리가 둥근 직사각형 37"/>
          <p:cNvSpPr/>
          <p:nvPr/>
        </p:nvSpPr>
        <p:spPr>
          <a:xfrm>
            <a:off x="404666" y="4418949"/>
            <a:ext cx="292634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39" name="모서리가 둥근 직사각형 38"/>
          <p:cNvSpPr/>
          <p:nvPr/>
        </p:nvSpPr>
        <p:spPr>
          <a:xfrm>
            <a:off x="680540" y="4418949"/>
            <a:ext cx="1230656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40" name="모서리가 둥근 직사각형 39"/>
          <p:cNvSpPr/>
          <p:nvPr/>
        </p:nvSpPr>
        <p:spPr>
          <a:xfrm>
            <a:off x="1911196" y="4418949"/>
            <a:ext cx="3100892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41" name="모서리가 둥근 직사각형 40"/>
          <p:cNvSpPr/>
          <p:nvPr/>
        </p:nvSpPr>
        <p:spPr>
          <a:xfrm>
            <a:off x="5012088" y="4418949"/>
            <a:ext cx="779698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42" name="직사각형 41"/>
          <p:cNvSpPr/>
          <p:nvPr/>
        </p:nvSpPr>
        <p:spPr>
          <a:xfrm>
            <a:off x="445260" y="3701191"/>
            <a:ext cx="192410" cy="19241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직사각형 42"/>
          <p:cNvSpPr/>
          <p:nvPr/>
        </p:nvSpPr>
        <p:spPr>
          <a:xfrm>
            <a:off x="445260" y="4108642"/>
            <a:ext cx="192410" cy="19241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직사각형 43"/>
          <p:cNvSpPr/>
          <p:nvPr/>
        </p:nvSpPr>
        <p:spPr>
          <a:xfrm>
            <a:off x="445260" y="4520848"/>
            <a:ext cx="192410" cy="19241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직사각형 44"/>
          <p:cNvSpPr/>
          <p:nvPr/>
        </p:nvSpPr>
        <p:spPr>
          <a:xfrm>
            <a:off x="1984350" y="3246598"/>
            <a:ext cx="310364" cy="3103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" name="모서리가 둥근 직사각형 45"/>
          <p:cNvSpPr/>
          <p:nvPr/>
        </p:nvSpPr>
        <p:spPr>
          <a:xfrm>
            <a:off x="5758290" y="3197330"/>
            <a:ext cx="587780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47" name="모서리가 둥근 직사각형 46"/>
          <p:cNvSpPr/>
          <p:nvPr/>
        </p:nvSpPr>
        <p:spPr>
          <a:xfrm>
            <a:off x="5758290" y="3599292"/>
            <a:ext cx="587780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48" name="모서리가 둥근 직사각형 47"/>
          <p:cNvSpPr/>
          <p:nvPr/>
        </p:nvSpPr>
        <p:spPr>
          <a:xfrm>
            <a:off x="5758290" y="4006743"/>
            <a:ext cx="587780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49" name="모서리가 둥근 직사각형 48"/>
          <p:cNvSpPr/>
          <p:nvPr/>
        </p:nvSpPr>
        <p:spPr>
          <a:xfrm>
            <a:off x="5758290" y="4418949"/>
            <a:ext cx="587780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cxnSp>
        <p:nvCxnSpPr>
          <p:cNvPr id="50" name="직선 연결선 49"/>
          <p:cNvCxnSpPr/>
          <p:nvPr/>
        </p:nvCxnSpPr>
        <p:spPr>
          <a:xfrm>
            <a:off x="5758290" y="2937263"/>
            <a:ext cx="0" cy="23568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모서리가 둥근 직사각형 51"/>
          <p:cNvSpPr/>
          <p:nvPr/>
        </p:nvSpPr>
        <p:spPr>
          <a:xfrm>
            <a:off x="680540" y="3253090"/>
            <a:ext cx="1233664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/>
              <a:t>GM</a:t>
            </a:r>
            <a:r>
              <a:rPr lang="ko-KR" altLang="en-US" sz="1000" dirty="0" smtClean="0"/>
              <a:t>팀</a:t>
            </a:r>
            <a:endParaRPr lang="ko-KR" altLang="en-US" sz="1000" dirty="0"/>
          </a:p>
        </p:txBody>
      </p:sp>
      <p:sp>
        <p:nvSpPr>
          <p:cNvPr id="53" name="모서리가 둥근 직사각형 52"/>
          <p:cNvSpPr/>
          <p:nvPr/>
        </p:nvSpPr>
        <p:spPr>
          <a:xfrm>
            <a:off x="680540" y="3654090"/>
            <a:ext cx="1233664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err="1" smtClean="0"/>
              <a:t>패륜왕리치킹</a:t>
            </a:r>
            <a:endParaRPr lang="ko-KR" altLang="en-US" sz="1000" dirty="0"/>
          </a:p>
        </p:txBody>
      </p:sp>
      <p:sp>
        <p:nvSpPr>
          <p:cNvPr id="54" name="모서리가 둥근 직사각형 53"/>
          <p:cNvSpPr/>
          <p:nvPr/>
        </p:nvSpPr>
        <p:spPr>
          <a:xfrm>
            <a:off x="680540" y="4056157"/>
            <a:ext cx="1233664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GM</a:t>
            </a:r>
            <a:r>
              <a:rPr lang="ko-KR" altLang="en-US" sz="1000" dirty="0"/>
              <a:t>팀</a:t>
            </a:r>
          </a:p>
        </p:txBody>
      </p:sp>
      <p:sp>
        <p:nvSpPr>
          <p:cNvPr id="55" name="모서리가 둥근 직사각형 54"/>
          <p:cNvSpPr/>
          <p:nvPr/>
        </p:nvSpPr>
        <p:spPr>
          <a:xfrm>
            <a:off x="680540" y="4468363"/>
            <a:ext cx="1233664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GM</a:t>
            </a:r>
            <a:r>
              <a:rPr lang="ko-KR" altLang="en-US" sz="1000" dirty="0"/>
              <a:t>팀</a:t>
            </a:r>
          </a:p>
        </p:txBody>
      </p:sp>
      <p:sp>
        <p:nvSpPr>
          <p:cNvPr id="56" name="모서리가 둥근 직사각형 55"/>
          <p:cNvSpPr/>
          <p:nvPr/>
        </p:nvSpPr>
        <p:spPr>
          <a:xfrm>
            <a:off x="2396504" y="3253090"/>
            <a:ext cx="2615584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[</a:t>
            </a:r>
            <a:r>
              <a:rPr lang="ko-KR" altLang="en-US" sz="1000" b="1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보상</a:t>
            </a:r>
            <a:r>
              <a:rPr lang="en-US" altLang="ko-KR" sz="1000" b="1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]</a:t>
            </a:r>
            <a:r>
              <a:rPr lang="en-US" altLang="ko-KR" sz="10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ko-KR" altLang="en-US" sz="10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긴급 서버 점검에 대한 보상입니다</a:t>
            </a:r>
            <a:r>
              <a:rPr lang="en-US" altLang="ko-KR" sz="10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.</a:t>
            </a:r>
            <a:endParaRPr lang="ko-KR" altLang="en-US" sz="1000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57" name="모서리가 둥근 직사각형 56"/>
          <p:cNvSpPr/>
          <p:nvPr/>
        </p:nvSpPr>
        <p:spPr>
          <a:xfrm>
            <a:off x="2396504" y="3655199"/>
            <a:ext cx="2621220" cy="32696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야</a:t>
            </a:r>
            <a:r>
              <a:rPr lang="en-US" altLang="ko-KR" sz="1000" b="1" dirty="0" smtClean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, </a:t>
            </a:r>
            <a:r>
              <a:rPr lang="ko-KR" altLang="en-US" sz="1000" b="1" dirty="0" smtClean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쳐 받아라</a:t>
            </a:r>
            <a:endParaRPr lang="ko-KR" altLang="en-US" sz="1000" b="1" dirty="0">
              <a:ln w="3175"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58" name="모서리가 둥근 직사각형 57"/>
          <p:cNvSpPr/>
          <p:nvPr/>
        </p:nvSpPr>
        <p:spPr>
          <a:xfrm>
            <a:off x="2396504" y="4062650"/>
            <a:ext cx="2621220" cy="32696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[</a:t>
            </a:r>
            <a:r>
              <a:rPr lang="ko-KR" altLang="en-US" sz="1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보상</a:t>
            </a:r>
            <a:r>
              <a:rPr lang="en-US" altLang="ko-KR" sz="1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]</a:t>
            </a:r>
            <a:r>
              <a:rPr lang="en-US" altLang="ko-KR" sz="1000" dirty="0" smtClean="0"/>
              <a:t> </a:t>
            </a:r>
            <a:r>
              <a:rPr lang="ko-KR" altLang="en-US" sz="1000" dirty="0" smtClean="0"/>
              <a:t>어린이 날 특별 선물</a:t>
            </a:r>
            <a:r>
              <a:rPr lang="en-US" altLang="ko-KR" sz="1000" dirty="0" smtClean="0"/>
              <a:t>!!</a:t>
            </a:r>
            <a:endParaRPr lang="ko-KR" altLang="en-US" sz="1000" dirty="0"/>
          </a:p>
        </p:txBody>
      </p:sp>
      <p:sp>
        <p:nvSpPr>
          <p:cNvPr id="59" name="모서리가 둥근 직사각형 58"/>
          <p:cNvSpPr/>
          <p:nvPr/>
        </p:nvSpPr>
        <p:spPr>
          <a:xfrm>
            <a:off x="2396504" y="4468362"/>
            <a:ext cx="2621220" cy="32696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solidFill>
                  <a:srgbClr val="FF0000"/>
                </a:solidFill>
              </a:rPr>
              <a:t>[</a:t>
            </a:r>
            <a:r>
              <a:rPr lang="ko-KR" altLang="en-US" sz="1000" b="1" dirty="0" smtClean="0">
                <a:solidFill>
                  <a:srgbClr val="FF0000"/>
                </a:solidFill>
              </a:rPr>
              <a:t>점검</a:t>
            </a:r>
            <a:r>
              <a:rPr lang="en-US" altLang="ko-KR" sz="1000" b="1" dirty="0" smtClean="0">
                <a:solidFill>
                  <a:srgbClr val="FF0000"/>
                </a:solidFill>
              </a:rPr>
              <a:t>]</a:t>
            </a:r>
            <a:r>
              <a:rPr lang="en-US" altLang="ko-KR" sz="1000" dirty="0" smtClean="0"/>
              <a:t> 3</a:t>
            </a:r>
            <a:r>
              <a:rPr lang="ko-KR" altLang="en-US" sz="1000" dirty="0" smtClean="0"/>
              <a:t>월 </a:t>
            </a:r>
            <a:r>
              <a:rPr lang="en-US" altLang="ko-KR" sz="1000" dirty="0" smtClean="0"/>
              <a:t>14</a:t>
            </a:r>
            <a:r>
              <a:rPr lang="ko-KR" altLang="en-US" sz="1000" dirty="0" smtClean="0"/>
              <a:t>일 </a:t>
            </a:r>
            <a:r>
              <a:rPr lang="en-US" altLang="ko-KR" sz="1000" dirty="0" smtClean="0"/>
              <a:t>14:00 </a:t>
            </a:r>
            <a:r>
              <a:rPr lang="ko-KR" altLang="en-US" sz="1000" dirty="0" smtClean="0"/>
              <a:t>정기 점검</a:t>
            </a:r>
            <a:endParaRPr lang="ko-KR" altLang="en-US" sz="1000" dirty="0"/>
          </a:p>
        </p:txBody>
      </p:sp>
      <p:sp>
        <p:nvSpPr>
          <p:cNvPr id="60" name="모서리가 둥근 직사각형 59"/>
          <p:cNvSpPr/>
          <p:nvPr/>
        </p:nvSpPr>
        <p:spPr>
          <a:xfrm>
            <a:off x="5012088" y="3253090"/>
            <a:ext cx="746202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>
                <a:ln w="31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8</a:t>
            </a:r>
            <a:r>
              <a:rPr lang="ko-KR" altLang="en-US" sz="1200" b="1" dirty="0" smtClean="0">
                <a:ln w="31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일</a:t>
            </a:r>
            <a:endParaRPr lang="ko-KR" altLang="en-US" sz="1200" b="1" dirty="0">
              <a:ln w="31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61" name="모서리가 둥근 직사각형 60"/>
          <p:cNvSpPr/>
          <p:nvPr/>
        </p:nvSpPr>
        <p:spPr>
          <a:xfrm>
            <a:off x="5012088" y="3655199"/>
            <a:ext cx="746202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ln w="31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</a:t>
            </a:r>
            <a:r>
              <a:rPr lang="ko-KR" altLang="en-US" sz="1200" b="1" dirty="0" smtClean="0">
                <a:ln w="31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일</a:t>
            </a:r>
            <a:endParaRPr lang="ko-KR" altLang="en-US" sz="1200" b="1" dirty="0">
              <a:ln w="31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2" name="모서리가 둥근 직사각형 61"/>
          <p:cNvSpPr/>
          <p:nvPr/>
        </p:nvSpPr>
        <p:spPr>
          <a:xfrm>
            <a:off x="5012088" y="4056157"/>
            <a:ext cx="746202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r>
              <a:rPr lang="ko-KR" altLang="en-US" sz="12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일</a:t>
            </a:r>
            <a:endParaRPr lang="ko-KR" altLang="en-US" sz="12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3" name="모서리가 둥근 직사각형 62"/>
          <p:cNvSpPr/>
          <p:nvPr/>
        </p:nvSpPr>
        <p:spPr>
          <a:xfrm>
            <a:off x="5012088" y="4468361"/>
            <a:ext cx="746202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</a:t>
            </a:r>
            <a:r>
              <a:rPr lang="ko-KR" altLang="en-US" sz="12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일</a:t>
            </a:r>
            <a:endParaRPr lang="ko-KR" altLang="en-US" sz="12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4" name="모서리가 둥근 직사각형 63"/>
          <p:cNvSpPr/>
          <p:nvPr/>
        </p:nvSpPr>
        <p:spPr>
          <a:xfrm>
            <a:off x="5794738" y="3295258"/>
            <a:ext cx="517835" cy="216127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받기</a:t>
            </a:r>
            <a:endParaRPr lang="ko-KR" altLang="en-US" sz="1000" dirty="0"/>
          </a:p>
        </p:txBody>
      </p:sp>
      <p:sp>
        <p:nvSpPr>
          <p:cNvPr id="66" name="모서리가 둥근 직사각형 65"/>
          <p:cNvSpPr/>
          <p:nvPr/>
        </p:nvSpPr>
        <p:spPr>
          <a:xfrm>
            <a:off x="389264" y="5266587"/>
            <a:ext cx="767703" cy="216127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선택 삭제</a:t>
            </a:r>
            <a:endParaRPr lang="ko-KR" altLang="en-US" sz="1000" dirty="0"/>
          </a:p>
        </p:txBody>
      </p:sp>
      <p:sp>
        <p:nvSpPr>
          <p:cNvPr id="67" name="모서리가 둥근 직사각형 66"/>
          <p:cNvSpPr/>
          <p:nvPr/>
        </p:nvSpPr>
        <p:spPr>
          <a:xfrm>
            <a:off x="2206191" y="5266587"/>
            <a:ext cx="220572" cy="216127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 smtClean="0"/>
              <a:t>&lt;</a:t>
            </a:r>
            <a:endParaRPr lang="ko-KR" altLang="en-US" sz="1000" b="1" dirty="0"/>
          </a:p>
        </p:txBody>
      </p:sp>
      <p:sp>
        <p:nvSpPr>
          <p:cNvPr id="68" name="모서리가 둥근 직사각형 67"/>
          <p:cNvSpPr/>
          <p:nvPr/>
        </p:nvSpPr>
        <p:spPr>
          <a:xfrm>
            <a:off x="2489696" y="5266587"/>
            <a:ext cx="2235448" cy="216127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/>
              <a:t>1 2 3 4 5</a:t>
            </a:r>
            <a:endParaRPr lang="ko-KR" altLang="en-US" sz="1000" dirty="0"/>
          </a:p>
        </p:txBody>
      </p:sp>
      <p:sp>
        <p:nvSpPr>
          <p:cNvPr id="69" name="모서리가 둥근 직사각형 68"/>
          <p:cNvSpPr/>
          <p:nvPr/>
        </p:nvSpPr>
        <p:spPr>
          <a:xfrm>
            <a:off x="4797152" y="5266587"/>
            <a:ext cx="220572" cy="216127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 smtClean="0"/>
              <a:t>&gt;</a:t>
            </a:r>
            <a:endParaRPr lang="ko-KR" altLang="en-US" sz="1000" b="1" dirty="0"/>
          </a:p>
        </p:txBody>
      </p:sp>
      <p:sp>
        <p:nvSpPr>
          <p:cNvPr id="70" name="모서리가 둥근 직사각형 69"/>
          <p:cNvSpPr/>
          <p:nvPr/>
        </p:nvSpPr>
        <p:spPr>
          <a:xfrm>
            <a:off x="404666" y="4815157"/>
            <a:ext cx="292634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71" name="모서리가 둥근 직사각형 70"/>
          <p:cNvSpPr/>
          <p:nvPr/>
        </p:nvSpPr>
        <p:spPr>
          <a:xfrm>
            <a:off x="680540" y="4815157"/>
            <a:ext cx="1230656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72" name="모서리가 둥근 직사각형 71"/>
          <p:cNvSpPr/>
          <p:nvPr/>
        </p:nvSpPr>
        <p:spPr>
          <a:xfrm>
            <a:off x="1911196" y="4815157"/>
            <a:ext cx="3100892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73" name="모서리가 둥근 직사각형 72"/>
          <p:cNvSpPr/>
          <p:nvPr/>
        </p:nvSpPr>
        <p:spPr>
          <a:xfrm>
            <a:off x="5012088" y="4815157"/>
            <a:ext cx="779698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74" name="직사각형 73"/>
          <p:cNvSpPr/>
          <p:nvPr/>
        </p:nvSpPr>
        <p:spPr>
          <a:xfrm>
            <a:off x="445260" y="4917056"/>
            <a:ext cx="192410" cy="19241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5" name="모서리가 둥근 직사각형 74"/>
          <p:cNvSpPr/>
          <p:nvPr/>
        </p:nvSpPr>
        <p:spPr>
          <a:xfrm>
            <a:off x="5758290" y="4815157"/>
            <a:ext cx="587780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76" name="모서리가 둥근 직사각형 75"/>
          <p:cNvSpPr/>
          <p:nvPr/>
        </p:nvSpPr>
        <p:spPr>
          <a:xfrm>
            <a:off x="680540" y="4864571"/>
            <a:ext cx="1233664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err="1" smtClean="0"/>
              <a:t>욕설왕퍼킹</a:t>
            </a:r>
            <a:endParaRPr lang="ko-KR" altLang="en-US" sz="1000" dirty="0"/>
          </a:p>
        </p:txBody>
      </p:sp>
      <p:sp>
        <p:nvSpPr>
          <p:cNvPr id="77" name="모서리가 둥근 직사각형 76"/>
          <p:cNvSpPr/>
          <p:nvPr/>
        </p:nvSpPr>
        <p:spPr>
          <a:xfrm>
            <a:off x="2396504" y="4864570"/>
            <a:ext cx="2621220" cy="32696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dirty="0" smtClean="0"/>
              <a:t>[</a:t>
            </a:r>
            <a:r>
              <a:rPr lang="ko-KR" altLang="en-US" sz="1000" dirty="0" smtClean="0"/>
              <a:t>길드</a:t>
            </a:r>
            <a:r>
              <a:rPr lang="en-US" altLang="ko-KR" sz="1000" dirty="0" smtClean="0"/>
              <a:t>] </a:t>
            </a:r>
            <a:r>
              <a:rPr lang="ko-KR" altLang="en-US" sz="1000" dirty="0" smtClean="0"/>
              <a:t>내일 </a:t>
            </a:r>
            <a:r>
              <a:rPr lang="ko-KR" altLang="en-US" sz="1000" dirty="0" err="1" smtClean="0"/>
              <a:t>길드전</a:t>
            </a:r>
            <a:r>
              <a:rPr lang="ko-KR" altLang="en-US" sz="1000" dirty="0" smtClean="0"/>
              <a:t> 합니다</a:t>
            </a:r>
            <a:endParaRPr lang="ko-KR" altLang="en-US" sz="1000" dirty="0"/>
          </a:p>
        </p:txBody>
      </p:sp>
      <p:sp>
        <p:nvSpPr>
          <p:cNvPr id="78" name="모서리가 둥근 직사각형 77"/>
          <p:cNvSpPr/>
          <p:nvPr/>
        </p:nvSpPr>
        <p:spPr>
          <a:xfrm>
            <a:off x="5012088" y="4864569"/>
            <a:ext cx="746202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</a:t>
            </a:r>
            <a:r>
              <a:rPr lang="ko-KR" altLang="en-US" sz="12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일</a:t>
            </a:r>
            <a:endParaRPr lang="ko-KR" altLang="en-US" sz="12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79" name="Picture 2" descr="http://cache2.asset-cache.net/xc/464895243.jpg?v=2&amp;c=IWSAsset&amp;k=2&amp;d=uoupicVpbaUjsiieuPnSeIUhvROXosCgdilVabAWwnYS_SMgNu8uYX2VgdqoLUax0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80477" y="2797439"/>
            <a:ext cx="316027" cy="541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852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Helpas\Pictures\Screenshot_2015-08-05-14-35-57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9803" y="1835696"/>
            <a:ext cx="6382950" cy="3590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dirty="0" smtClean="0"/>
              <a:t>- </a:t>
            </a:r>
            <a:fld id="{7E1A555B-76B7-46FE-AF91-10880C785833}" type="slidenum">
              <a:rPr lang="ko-KR" altLang="en-US" smtClean="0"/>
              <a:pPr/>
              <a:t>11</a:t>
            </a:fld>
            <a:r>
              <a:rPr lang="ko-KR" altLang="en-US" dirty="0" smtClean="0"/>
              <a:t> </a:t>
            </a:r>
            <a:r>
              <a:rPr lang="en-US" altLang="ko-KR" dirty="0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편지 쓰기 기본 화면이 나옵니다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ea"/>
              <a:buAutoNum type="arabicParenR" startAt="2"/>
            </a:pP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받는사람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옆 공란을 터치하면 </a:t>
            </a: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키패드가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올라와 타이핑 할 수 있습니다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ea"/>
              <a:buAutoNum type="arabicParenR" startAt="2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[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친구발송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]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터치 시 현재 내 친구들 목록 팝업이 발생합니다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그 중 한 명을 선택하면 이름이 자동 완성 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이름은 가나다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&gt;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영문 순서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ea"/>
              <a:buAutoNum type="arabicParenR" startAt="2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제목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,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내용 모두 </a:t>
            </a: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키패드가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나오고 타이핑이 가능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ea"/>
              <a:buAutoNum type="arabicParenR" startAt="2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보내기 버튼으로 발송 완료</a:t>
            </a:r>
            <a:r>
              <a:rPr lang="en-US" altLang="ko-KR" sz="1000" dirty="0">
                <a:solidFill>
                  <a:sysClr val="windowText" lastClr="000000"/>
                </a:solidFill>
              </a:rPr>
              <a:t>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우편함 사용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338715" y="2087151"/>
            <a:ext cx="6211013" cy="3253609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" name="모서리가 둥근 직사각형 10"/>
          <p:cNvSpPr/>
          <p:nvPr/>
        </p:nvSpPr>
        <p:spPr>
          <a:xfrm>
            <a:off x="338715" y="2087152"/>
            <a:ext cx="6211013" cy="288032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/>
              <a:t>우  편  함</a:t>
            </a:r>
            <a:endParaRPr lang="ko-KR" altLang="en-US" sz="1200" dirty="0"/>
          </a:p>
        </p:txBody>
      </p:sp>
      <p:sp>
        <p:nvSpPr>
          <p:cNvPr id="10" name="모서리가 둥근 직사각형 9"/>
          <p:cNvSpPr/>
          <p:nvPr/>
        </p:nvSpPr>
        <p:spPr>
          <a:xfrm>
            <a:off x="6238852" y="2087883"/>
            <a:ext cx="263252" cy="287301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/>
              <a:t>X</a:t>
            </a:r>
            <a:endParaRPr lang="ko-KR" altLang="en-US" sz="2000" b="1" dirty="0"/>
          </a:p>
        </p:txBody>
      </p:sp>
      <p:sp>
        <p:nvSpPr>
          <p:cNvPr id="13" name="모서리가 둥근 직사각형 12"/>
          <p:cNvSpPr/>
          <p:nvPr/>
        </p:nvSpPr>
        <p:spPr>
          <a:xfrm>
            <a:off x="429049" y="2431600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/>
              <a:t>받은 편지함</a:t>
            </a:r>
          </a:p>
        </p:txBody>
      </p:sp>
      <p:sp>
        <p:nvSpPr>
          <p:cNvPr id="14" name="모서리가 둥근 직사각형 13"/>
          <p:cNvSpPr/>
          <p:nvPr/>
        </p:nvSpPr>
        <p:spPr>
          <a:xfrm>
            <a:off x="1356768" y="2431600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/>
              <a:t>편지 쓰기</a:t>
            </a:r>
          </a:p>
        </p:txBody>
      </p:sp>
      <p:sp>
        <p:nvSpPr>
          <p:cNvPr id="12" name="모서리가 둥근 직사각형 11"/>
          <p:cNvSpPr/>
          <p:nvPr/>
        </p:nvSpPr>
        <p:spPr>
          <a:xfrm>
            <a:off x="404665" y="2675408"/>
            <a:ext cx="5965813" cy="2322134"/>
          </a:xfrm>
          <a:prstGeom prst="roundRect">
            <a:avLst>
              <a:gd name="adj" fmla="val 1151"/>
            </a:avLst>
          </a:prstGeom>
          <a:solidFill>
            <a:schemeClr val="bg1">
              <a:lumMod val="65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15" name="모서리가 둥근 직사각형 14"/>
          <p:cNvSpPr/>
          <p:nvPr/>
        </p:nvSpPr>
        <p:spPr>
          <a:xfrm>
            <a:off x="2332299" y="2375184"/>
            <a:ext cx="4217430" cy="29407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/>
              <a:t>우편물은 최대 </a:t>
            </a:r>
            <a:r>
              <a:rPr lang="en-US" altLang="ko-KR" sz="800" dirty="0" smtClean="0"/>
              <a:t>7</a:t>
            </a:r>
            <a:r>
              <a:rPr lang="ko-KR" altLang="en-US" sz="800" dirty="0" smtClean="0"/>
              <a:t>일 동안</a:t>
            </a:r>
            <a:r>
              <a:rPr lang="en-US" altLang="ko-KR" sz="800" dirty="0" smtClean="0"/>
              <a:t>, </a:t>
            </a:r>
            <a:r>
              <a:rPr lang="ko-KR" altLang="en-US" sz="800" dirty="0" smtClean="0"/>
              <a:t>아이템이 포함 된 우편은 </a:t>
            </a:r>
            <a:r>
              <a:rPr lang="en-US" altLang="ko-KR" sz="800" dirty="0" smtClean="0"/>
              <a:t>10</a:t>
            </a:r>
            <a:r>
              <a:rPr lang="ko-KR" altLang="en-US" sz="800" dirty="0" smtClean="0"/>
              <a:t>일 동안 보관 됩니다</a:t>
            </a:r>
            <a:r>
              <a:rPr lang="en-US" altLang="ko-KR" sz="800" dirty="0" smtClean="0"/>
              <a:t>.</a:t>
            </a:r>
          </a:p>
          <a:p>
            <a:pPr algn="ctr"/>
            <a:r>
              <a:rPr lang="ko-KR" altLang="en-US" sz="800" dirty="0" smtClean="0"/>
              <a:t>기간이 지난 우편은 자동 삭제 됩니다</a:t>
            </a:r>
            <a:r>
              <a:rPr lang="en-US" altLang="ko-KR" sz="800" dirty="0" smtClean="0"/>
              <a:t>.</a:t>
            </a:r>
            <a:endParaRPr lang="ko-KR" altLang="en-US" sz="800" dirty="0"/>
          </a:p>
        </p:txBody>
      </p:sp>
      <p:sp>
        <p:nvSpPr>
          <p:cNvPr id="48" name="모서리가 둥근 직사각형 47"/>
          <p:cNvSpPr/>
          <p:nvPr/>
        </p:nvSpPr>
        <p:spPr>
          <a:xfrm>
            <a:off x="404666" y="2675408"/>
            <a:ext cx="952102" cy="295907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err="1" smtClean="0"/>
              <a:t>받는사람</a:t>
            </a:r>
            <a:endParaRPr lang="ko-KR" altLang="en-US" sz="1000" dirty="0"/>
          </a:p>
        </p:txBody>
      </p:sp>
      <p:sp>
        <p:nvSpPr>
          <p:cNvPr id="130" name="모서리가 둥근 직사각형 129"/>
          <p:cNvSpPr/>
          <p:nvPr/>
        </p:nvSpPr>
        <p:spPr>
          <a:xfrm>
            <a:off x="2284487" y="5064955"/>
            <a:ext cx="654267" cy="216127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보내기</a:t>
            </a:r>
            <a:endParaRPr lang="ko-KR" altLang="en-US" sz="1000" dirty="0"/>
          </a:p>
        </p:txBody>
      </p:sp>
      <p:sp>
        <p:nvSpPr>
          <p:cNvPr id="98" name="모서리가 둥근 직사각형 97"/>
          <p:cNvSpPr/>
          <p:nvPr/>
        </p:nvSpPr>
        <p:spPr>
          <a:xfrm>
            <a:off x="1368004" y="2675408"/>
            <a:ext cx="2007375" cy="295907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/>
              <a:t>_</a:t>
            </a:r>
            <a:endParaRPr lang="ko-KR" altLang="en-US" sz="1000" dirty="0"/>
          </a:p>
        </p:txBody>
      </p:sp>
      <p:sp>
        <p:nvSpPr>
          <p:cNvPr id="108" name="모서리가 둥근 직사각형 107"/>
          <p:cNvSpPr/>
          <p:nvPr/>
        </p:nvSpPr>
        <p:spPr>
          <a:xfrm>
            <a:off x="404666" y="2977892"/>
            <a:ext cx="952102" cy="295907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제목</a:t>
            </a:r>
            <a:endParaRPr lang="ko-KR" altLang="en-US" sz="1000" dirty="0"/>
          </a:p>
        </p:txBody>
      </p:sp>
      <p:sp>
        <p:nvSpPr>
          <p:cNvPr id="111" name="모서리가 둥근 직사각형 110"/>
          <p:cNvSpPr/>
          <p:nvPr/>
        </p:nvSpPr>
        <p:spPr>
          <a:xfrm>
            <a:off x="1368004" y="2971315"/>
            <a:ext cx="4990282" cy="295907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dirty="0" smtClean="0"/>
              <a:t>_</a:t>
            </a:r>
            <a:endParaRPr lang="ko-KR" altLang="en-US" sz="1000" dirty="0"/>
          </a:p>
        </p:txBody>
      </p:sp>
      <p:sp>
        <p:nvSpPr>
          <p:cNvPr id="114" name="모서리가 둥근 직사각형 113"/>
          <p:cNvSpPr/>
          <p:nvPr/>
        </p:nvSpPr>
        <p:spPr>
          <a:xfrm>
            <a:off x="404666" y="3267222"/>
            <a:ext cx="952102" cy="295907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내용</a:t>
            </a:r>
            <a:endParaRPr lang="ko-KR" altLang="en-US" sz="1000" dirty="0"/>
          </a:p>
        </p:txBody>
      </p:sp>
      <p:sp>
        <p:nvSpPr>
          <p:cNvPr id="118" name="모서리가 둥근 직사각형 117"/>
          <p:cNvSpPr/>
          <p:nvPr/>
        </p:nvSpPr>
        <p:spPr>
          <a:xfrm>
            <a:off x="1368004" y="3267223"/>
            <a:ext cx="4990282" cy="1730320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ko-KR" sz="1000" dirty="0" smtClean="0"/>
              <a:t>_</a:t>
            </a:r>
            <a:endParaRPr lang="ko-KR" altLang="en-US" sz="1000" dirty="0"/>
          </a:p>
        </p:txBody>
      </p:sp>
      <p:sp>
        <p:nvSpPr>
          <p:cNvPr id="121" name="모서리가 둥근 직사각형 120"/>
          <p:cNvSpPr/>
          <p:nvPr/>
        </p:nvSpPr>
        <p:spPr>
          <a:xfrm>
            <a:off x="3876606" y="5064956"/>
            <a:ext cx="654267" cy="216127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닫기</a:t>
            </a:r>
            <a:endParaRPr lang="ko-KR" altLang="en-US" sz="1000" dirty="0"/>
          </a:p>
        </p:txBody>
      </p:sp>
      <p:sp>
        <p:nvSpPr>
          <p:cNvPr id="33" name="모서리가 둥근 직사각형 32"/>
          <p:cNvSpPr/>
          <p:nvPr/>
        </p:nvSpPr>
        <p:spPr>
          <a:xfrm>
            <a:off x="3447258" y="2715297"/>
            <a:ext cx="767703" cy="216127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친구 발송</a:t>
            </a:r>
            <a:endParaRPr lang="ko-KR" altLang="en-US" sz="1000" dirty="0"/>
          </a:p>
        </p:txBody>
      </p:sp>
      <p:sp>
        <p:nvSpPr>
          <p:cNvPr id="34" name="모서리가 둥근 직사각형 33"/>
          <p:cNvSpPr/>
          <p:nvPr/>
        </p:nvSpPr>
        <p:spPr>
          <a:xfrm>
            <a:off x="4291300" y="6169784"/>
            <a:ext cx="2465308" cy="2369055"/>
          </a:xfrm>
          <a:prstGeom prst="roundRect">
            <a:avLst>
              <a:gd name="adj" fmla="val 216"/>
            </a:avLst>
          </a:prstGeom>
          <a:solidFill>
            <a:schemeClr val="bg1">
              <a:lumMod val="75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dirty="0"/>
          </a:p>
        </p:txBody>
      </p:sp>
      <p:sp>
        <p:nvSpPr>
          <p:cNvPr id="35" name="모서리가 둥근 직사각형 34"/>
          <p:cNvSpPr/>
          <p:nvPr/>
        </p:nvSpPr>
        <p:spPr>
          <a:xfrm>
            <a:off x="4298950" y="6198247"/>
            <a:ext cx="2440416" cy="295023"/>
          </a:xfrm>
          <a:prstGeom prst="roundRect">
            <a:avLst>
              <a:gd name="adj" fmla="val 3882"/>
            </a:avLst>
          </a:prstGeom>
          <a:solidFill>
            <a:schemeClr val="bg1">
              <a:lumMod val="50000"/>
              <a:alpha val="7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/>
              <a:t>친구 목록</a:t>
            </a:r>
            <a:endParaRPr lang="en-US" altLang="ko-KR" sz="1200" dirty="0"/>
          </a:p>
        </p:txBody>
      </p:sp>
      <p:sp>
        <p:nvSpPr>
          <p:cNvPr id="36" name="모서리가 둥근 직사각형 35"/>
          <p:cNvSpPr/>
          <p:nvPr/>
        </p:nvSpPr>
        <p:spPr>
          <a:xfrm>
            <a:off x="4316192" y="6516216"/>
            <a:ext cx="2185912" cy="326895"/>
          </a:xfrm>
          <a:prstGeom prst="roundRect">
            <a:avLst>
              <a:gd name="adj" fmla="val 3882"/>
            </a:avLst>
          </a:prstGeom>
          <a:solidFill>
            <a:schemeClr val="bg1">
              <a:lumMod val="50000"/>
              <a:alpha val="7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1000" b="1" dirty="0" smtClean="0">
                <a:ln w="3175">
                  <a:noFill/>
                </a:ln>
                <a:solidFill>
                  <a:schemeClr val="bg1"/>
                </a:solidFill>
              </a:rPr>
              <a:t>강남엄마</a:t>
            </a:r>
            <a:endParaRPr lang="en-US" altLang="ko-KR" sz="1000" b="1" dirty="0">
              <a:ln w="3175"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43" name="모서리가 둥근 직사각형 42"/>
          <p:cNvSpPr/>
          <p:nvPr/>
        </p:nvSpPr>
        <p:spPr>
          <a:xfrm>
            <a:off x="6476114" y="6198247"/>
            <a:ext cx="263252" cy="287301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/>
              <a:t>X</a:t>
            </a:r>
            <a:endParaRPr lang="ko-KR" altLang="en-US" sz="2000" b="1" dirty="0"/>
          </a:p>
        </p:txBody>
      </p:sp>
      <p:cxnSp>
        <p:nvCxnSpPr>
          <p:cNvPr id="44" name="직선 연결선 43"/>
          <p:cNvCxnSpPr/>
          <p:nvPr/>
        </p:nvCxnSpPr>
        <p:spPr>
          <a:xfrm>
            <a:off x="6278490" y="3421382"/>
            <a:ext cx="0" cy="136664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타원 44"/>
          <p:cNvSpPr/>
          <p:nvPr/>
        </p:nvSpPr>
        <p:spPr>
          <a:xfrm>
            <a:off x="6212260" y="3755888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6" name="직선 연결선 45"/>
          <p:cNvCxnSpPr/>
          <p:nvPr/>
        </p:nvCxnSpPr>
        <p:spPr>
          <a:xfrm>
            <a:off x="6616975" y="6508605"/>
            <a:ext cx="0" cy="203023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타원 46"/>
          <p:cNvSpPr/>
          <p:nvPr/>
        </p:nvSpPr>
        <p:spPr>
          <a:xfrm>
            <a:off x="6550745" y="6843111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9" name="모서리가 둥근 직사각형 48"/>
          <p:cNvSpPr/>
          <p:nvPr/>
        </p:nvSpPr>
        <p:spPr>
          <a:xfrm>
            <a:off x="4316192" y="6853750"/>
            <a:ext cx="2185912" cy="326895"/>
          </a:xfrm>
          <a:prstGeom prst="roundRect">
            <a:avLst>
              <a:gd name="adj" fmla="val 3882"/>
            </a:avLst>
          </a:prstGeom>
          <a:solidFill>
            <a:schemeClr val="bg1">
              <a:lumMod val="50000"/>
              <a:alpha val="7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1000" b="1" dirty="0" smtClean="0">
                <a:ln w="3175">
                  <a:noFill/>
                </a:ln>
                <a:solidFill>
                  <a:schemeClr val="bg1"/>
                </a:solidFill>
              </a:rPr>
              <a:t>아수라백작</a:t>
            </a:r>
            <a:endParaRPr lang="en-US" altLang="ko-KR" sz="1000" b="1" dirty="0">
              <a:ln w="3175"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50" name="모서리가 둥근 직사각형 49"/>
          <p:cNvSpPr/>
          <p:nvPr/>
        </p:nvSpPr>
        <p:spPr>
          <a:xfrm>
            <a:off x="4316192" y="7187442"/>
            <a:ext cx="2185912" cy="326895"/>
          </a:xfrm>
          <a:prstGeom prst="roundRect">
            <a:avLst>
              <a:gd name="adj" fmla="val 3882"/>
            </a:avLst>
          </a:prstGeom>
          <a:solidFill>
            <a:schemeClr val="bg1">
              <a:lumMod val="50000"/>
              <a:alpha val="7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1000" b="1" dirty="0" err="1" smtClean="0">
                <a:ln w="3175">
                  <a:noFill/>
                </a:ln>
                <a:solidFill>
                  <a:schemeClr val="bg1"/>
                </a:solidFill>
              </a:rPr>
              <a:t>오렌지엘프</a:t>
            </a:r>
            <a:endParaRPr lang="en-US" altLang="ko-KR" sz="1000" b="1" dirty="0">
              <a:ln w="3175"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51" name="모서리가 둥근 직사각형 50"/>
          <p:cNvSpPr/>
          <p:nvPr/>
        </p:nvSpPr>
        <p:spPr>
          <a:xfrm>
            <a:off x="4316192" y="7537834"/>
            <a:ext cx="2185912" cy="326895"/>
          </a:xfrm>
          <a:prstGeom prst="roundRect">
            <a:avLst>
              <a:gd name="adj" fmla="val 3882"/>
            </a:avLst>
          </a:prstGeom>
          <a:solidFill>
            <a:schemeClr val="bg1">
              <a:lumMod val="50000"/>
              <a:alpha val="7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1000" b="1" dirty="0" err="1" smtClean="0">
                <a:ln w="3175">
                  <a:noFill/>
                </a:ln>
                <a:solidFill>
                  <a:schemeClr val="bg1"/>
                </a:solidFill>
              </a:rPr>
              <a:t>장사하면물장사</a:t>
            </a:r>
            <a:endParaRPr lang="en-US" altLang="ko-KR" sz="1000" b="1" dirty="0">
              <a:ln w="3175"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52" name="모서리가 둥근 직사각형 51"/>
          <p:cNvSpPr/>
          <p:nvPr/>
        </p:nvSpPr>
        <p:spPr>
          <a:xfrm>
            <a:off x="4316192" y="7872858"/>
            <a:ext cx="2185912" cy="326895"/>
          </a:xfrm>
          <a:prstGeom prst="roundRect">
            <a:avLst>
              <a:gd name="adj" fmla="val 3882"/>
            </a:avLst>
          </a:prstGeom>
          <a:solidFill>
            <a:schemeClr val="bg1">
              <a:lumMod val="50000"/>
              <a:alpha val="7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1000" b="1" dirty="0" err="1" smtClean="0">
                <a:ln w="3175">
                  <a:noFill/>
                </a:ln>
                <a:solidFill>
                  <a:schemeClr val="bg1"/>
                </a:solidFill>
              </a:rPr>
              <a:t>진격의독침</a:t>
            </a:r>
            <a:endParaRPr lang="en-US" altLang="ko-KR" sz="1000" b="1" dirty="0">
              <a:ln w="3175"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53" name="모서리가 둥근 직사각형 52"/>
          <p:cNvSpPr/>
          <p:nvPr/>
        </p:nvSpPr>
        <p:spPr>
          <a:xfrm>
            <a:off x="4316192" y="8211945"/>
            <a:ext cx="2185912" cy="326895"/>
          </a:xfrm>
          <a:prstGeom prst="roundRect">
            <a:avLst>
              <a:gd name="adj" fmla="val 3882"/>
            </a:avLst>
          </a:prstGeom>
          <a:solidFill>
            <a:schemeClr val="bg1">
              <a:lumMod val="50000"/>
              <a:alpha val="7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1000" b="1" dirty="0" err="1" smtClean="0">
                <a:ln w="3175">
                  <a:noFill/>
                </a:ln>
                <a:solidFill>
                  <a:schemeClr val="bg1"/>
                </a:solidFill>
              </a:rPr>
              <a:t>하정우의먹방방송</a:t>
            </a:r>
            <a:endParaRPr lang="en-US" altLang="ko-KR" sz="1000" b="1" dirty="0">
              <a:ln w="3175">
                <a:noFill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70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12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편지 삭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제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받은 편지함에 선택 삭제 기능이 있습니다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먼저 삭제하고자 하는 우편의 체크박스를 터치하여 체크 시킵니다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  <a:endParaRPr lang="en-US" altLang="ko-KR" sz="1000" dirty="0">
              <a:solidFill>
                <a:sysClr val="windowText" lastClr="00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우편함 사용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  <p:pic>
        <p:nvPicPr>
          <p:cNvPr id="8" name="Picture 2" descr="C:\Users\Helpas\Pictures\Screenshot_2015-08-05-14-35-57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9803" y="2061711"/>
            <a:ext cx="6382950" cy="3590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모서리가 둥근 직사각형 9"/>
          <p:cNvSpPr/>
          <p:nvPr/>
        </p:nvSpPr>
        <p:spPr>
          <a:xfrm>
            <a:off x="338715" y="2313166"/>
            <a:ext cx="6211013" cy="3253609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" name="모서리가 둥근 직사각형 10"/>
          <p:cNvSpPr/>
          <p:nvPr/>
        </p:nvSpPr>
        <p:spPr>
          <a:xfrm>
            <a:off x="338715" y="2313167"/>
            <a:ext cx="6211013" cy="288032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/>
              <a:t>우  편  함</a:t>
            </a:r>
            <a:endParaRPr lang="ko-KR" altLang="en-US" sz="1200" dirty="0"/>
          </a:p>
        </p:txBody>
      </p:sp>
      <p:sp>
        <p:nvSpPr>
          <p:cNvPr id="12" name="모서리가 둥근 직사각형 11"/>
          <p:cNvSpPr/>
          <p:nvPr/>
        </p:nvSpPr>
        <p:spPr>
          <a:xfrm>
            <a:off x="6238852" y="2313898"/>
            <a:ext cx="263252" cy="287301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/>
              <a:t>X</a:t>
            </a:r>
            <a:endParaRPr lang="ko-KR" altLang="en-US" sz="2000" b="1" dirty="0"/>
          </a:p>
        </p:txBody>
      </p:sp>
      <p:sp>
        <p:nvSpPr>
          <p:cNvPr id="13" name="모서리가 둥근 직사각형 12"/>
          <p:cNvSpPr/>
          <p:nvPr/>
        </p:nvSpPr>
        <p:spPr>
          <a:xfrm>
            <a:off x="429049" y="2657615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/>
              <a:t>받은 편지함</a:t>
            </a:r>
          </a:p>
        </p:txBody>
      </p:sp>
      <p:sp>
        <p:nvSpPr>
          <p:cNvPr id="14" name="모서리가 둥근 직사각형 13"/>
          <p:cNvSpPr/>
          <p:nvPr/>
        </p:nvSpPr>
        <p:spPr>
          <a:xfrm>
            <a:off x="1356768" y="2657615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/>
              <a:t>편지 쓰기</a:t>
            </a:r>
          </a:p>
        </p:txBody>
      </p:sp>
      <p:sp>
        <p:nvSpPr>
          <p:cNvPr id="15" name="모서리가 둥근 직사각형 14"/>
          <p:cNvSpPr/>
          <p:nvPr/>
        </p:nvSpPr>
        <p:spPr>
          <a:xfrm>
            <a:off x="404665" y="2901423"/>
            <a:ext cx="5965813" cy="2322134"/>
          </a:xfrm>
          <a:prstGeom prst="roundRect">
            <a:avLst>
              <a:gd name="adj" fmla="val 1151"/>
            </a:avLst>
          </a:prstGeom>
          <a:solidFill>
            <a:schemeClr val="bg1">
              <a:lumMod val="65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16" name="모서리가 둥근 직사각형 15"/>
          <p:cNvSpPr/>
          <p:nvPr/>
        </p:nvSpPr>
        <p:spPr>
          <a:xfrm>
            <a:off x="2332299" y="2601199"/>
            <a:ext cx="4217430" cy="29407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/>
              <a:t>우편물은 최대 </a:t>
            </a:r>
            <a:r>
              <a:rPr lang="en-US" altLang="ko-KR" sz="800" dirty="0" smtClean="0"/>
              <a:t>7</a:t>
            </a:r>
            <a:r>
              <a:rPr lang="ko-KR" altLang="en-US" sz="800" dirty="0" smtClean="0"/>
              <a:t>일 동안</a:t>
            </a:r>
            <a:r>
              <a:rPr lang="en-US" altLang="ko-KR" sz="800" dirty="0" smtClean="0"/>
              <a:t>, </a:t>
            </a:r>
            <a:r>
              <a:rPr lang="ko-KR" altLang="en-US" sz="800" dirty="0" smtClean="0"/>
              <a:t>아이템이 포함 된 우편은 </a:t>
            </a:r>
            <a:r>
              <a:rPr lang="en-US" altLang="ko-KR" sz="800" dirty="0" smtClean="0"/>
              <a:t>10</a:t>
            </a:r>
            <a:r>
              <a:rPr lang="ko-KR" altLang="en-US" sz="800" dirty="0" smtClean="0"/>
              <a:t>일 동안 보관 됩니다</a:t>
            </a:r>
            <a:r>
              <a:rPr lang="en-US" altLang="ko-KR" sz="800" dirty="0" smtClean="0"/>
              <a:t>.</a:t>
            </a:r>
          </a:p>
          <a:p>
            <a:pPr algn="ctr"/>
            <a:r>
              <a:rPr lang="ko-KR" altLang="en-US" sz="800" dirty="0" smtClean="0"/>
              <a:t>기간이 지난 우편은 자동 삭제 됩니다</a:t>
            </a:r>
            <a:r>
              <a:rPr lang="en-US" altLang="ko-KR" sz="800" dirty="0" smtClean="0"/>
              <a:t>.</a:t>
            </a:r>
            <a:endParaRPr lang="ko-KR" altLang="en-US" sz="800" dirty="0"/>
          </a:p>
        </p:txBody>
      </p:sp>
      <p:sp>
        <p:nvSpPr>
          <p:cNvPr id="17" name="모서리가 둥근 직사각형 16"/>
          <p:cNvSpPr/>
          <p:nvPr/>
        </p:nvSpPr>
        <p:spPr>
          <a:xfrm>
            <a:off x="404666" y="3197330"/>
            <a:ext cx="292634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cxnSp>
        <p:nvCxnSpPr>
          <p:cNvPr id="18" name="직선 연결선 17"/>
          <p:cNvCxnSpPr/>
          <p:nvPr/>
        </p:nvCxnSpPr>
        <p:spPr>
          <a:xfrm>
            <a:off x="6459750" y="2895277"/>
            <a:ext cx="0" cy="232828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타원 18"/>
          <p:cNvSpPr/>
          <p:nvPr/>
        </p:nvSpPr>
        <p:spPr>
          <a:xfrm>
            <a:off x="6393520" y="4191421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/>
          <p:cNvSpPr/>
          <p:nvPr/>
        </p:nvSpPr>
        <p:spPr>
          <a:xfrm>
            <a:off x="445260" y="3299229"/>
            <a:ext cx="192410" cy="19241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직사각형 20"/>
          <p:cNvSpPr/>
          <p:nvPr/>
        </p:nvSpPr>
        <p:spPr>
          <a:xfrm>
            <a:off x="445260" y="2948954"/>
            <a:ext cx="192410" cy="19241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모서리가 둥근 직사각형 21"/>
          <p:cNvSpPr/>
          <p:nvPr/>
        </p:nvSpPr>
        <p:spPr>
          <a:xfrm>
            <a:off x="680540" y="2899951"/>
            <a:ext cx="1233664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/>
              <a:t>보낸 사람</a:t>
            </a:r>
            <a:endParaRPr lang="ko-KR" altLang="en-US" sz="800" dirty="0"/>
          </a:p>
        </p:txBody>
      </p:sp>
      <p:cxnSp>
        <p:nvCxnSpPr>
          <p:cNvPr id="23" name="직선 연결선 22"/>
          <p:cNvCxnSpPr/>
          <p:nvPr/>
        </p:nvCxnSpPr>
        <p:spPr>
          <a:xfrm>
            <a:off x="1916832" y="2937263"/>
            <a:ext cx="0" cy="23568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모서리가 둥근 직사각형 23"/>
          <p:cNvSpPr/>
          <p:nvPr/>
        </p:nvSpPr>
        <p:spPr>
          <a:xfrm>
            <a:off x="2284487" y="2899951"/>
            <a:ext cx="2610039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/>
              <a:t>제목</a:t>
            </a:r>
            <a:endParaRPr lang="ko-KR" altLang="en-US" sz="800" dirty="0"/>
          </a:p>
        </p:txBody>
      </p:sp>
      <p:sp>
        <p:nvSpPr>
          <p:cNvPr id="25" name="모서리가 둥근 직사각형 24"/>
          <p:cNvSpPr/>
          <p:nvPr/>
        </p:nvSpPr>
        <p:spPr>
          <a:xfrm>
            <a:off x="5012088" y="2899951"/>
            <a:ext cx="746202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/>
              <a:t>남은 보관일</a:t>
            </a:r>
            <a:endParaRPr lang="ko-KR" altLang="en-US" sz="800" dirty="0"/>
          </a:p>
        </p:txBody>
      </p:sp>
      <p:cxnSp>
        <p:nvCxnSpPr>
          <p:cNvPr id="26" name="직선 연결선 25"/>
          <p:cNvCxnSpPr/>
          <p:nvPr/>
        </p:nvCxnSpPr>
        <p:spPr>
          <a:xfrm>
            <a:off x="5017724" y="2937263"/>
            <a:ext cx="0" cy="23568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모서리가 둥근 직사각형 26"/>
          <p:cNvSpPr/>
          <p:nvPr/>
        </p:nvSpPr>
        <p:spPr>
          <a:xfrm>
            <a:off x="680540" y="3197330"/>
            <a:ext cx="1230656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28" name="모서리가 둥근 직사각형 27"/>
          <p:cNvSpPr/>
          <p:nvPr/>
        </p:nvSpPr>
        <p:spPr>
          <a:xfrm>
            <a:off x="1911196" y="3197330"/>
            <a:ext cx="3100892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29" name="모서리가 둥근 직사각형 28"/>
          <p:cNvSpPr/>
          <p:nvPr/>
        </p:nvSpPr>
        <p:spPr>
          <a:xfrm>
            <a:off x="5012088" y="3197330"/>
            <a:ext cx="779698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30" name="모서리가 둥근 직사각형 29"/>
          <p:cNvSpPr/>
          <p:nvPr/>
        </p:nvSpPr>
        <p:spPr>
          <a:xfrm>
            <a:off x="404666" y="3599292"/>
            <a:ext cx="292634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31" name="모서리가 둥근 직사각형 30"/>
          <p:cNvSpPr/>
          <p:nvPr/>
        </p:nvSpPr>
        <p:spPr>
          <a:xfrm>
            <a:off x="680540" y="3599292"/>
            <a:ext cx="1230656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32" name="모서리가 둥근 직사각형 31"/>
          <p:cNvSpPr/>
          <p:nvPr/>
        </p:nvSpPr>
        <p:spPr>
          <a:xfrm>
            <a:off x="1911196" y="3599292"/>
            <a:ext cx="3100892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33" name="모서리가 둥근 직사각형 32"/>
          <p:cNvSpPr/>
          <p:nvPr/>
        </p:nvSpPr>
        <p:spPr>
          <a:xfrm>
            <a:off x="5012088" y="3599292"/>
            <a:ext cx="779698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34" name="모서리가 둥근 직사각형 33"/>
          <p:cNvSpPr/>
          <p:nvPr/>
        </p:nvSpPr>
        <p:spPr>
          <a:xfrm>
            <a:off x="404666" y="4006743"/>
            <a:ext cx="292634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35" name="모서리가 둥근 직사각형 34"/>
          <p:cNvSpPr/>
          <p:nvPr/>
        </p:nvSpPr>
        <p:spPr>
          <a:xfrm>
            <a:off x="680540" y="4006743"/>
            <a:ext cx="1230656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36" name="모서리가 둥근 직사각형 35"/>
          <p:cNvSpPr/>
          <p:nvPr/>
        </p:nvSpPr>
        <p:spPr>
          <a:xfrm>
            <a:off x="1911196" y="4006743"/>
            <a:ext cx="3100892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37" name="모서리가 둥근 직사각형 36"/>
          <p:cNvSpPr/>
          <p:nvPr/>
        </p:nvSpPr>
        <p:spPr>
          <a:xfrm>
            <a:off x="5012088" y="4006743"/>
            <a:ext cx="779698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 b="1" dirty="0"/>
          </a:p>
        </p:txBody>
      </p:sp>
      <p:sp>
        <p:nvSpPr>
          <p:cNvPr id="38" name="모서리가 둥근 직사각형 37"/>
          <p:cNvSpPr/>
          <p:nvPr/>
        </p:nvSpPr>
        <p:spPr>
          <a:xfrm>
            <a:off x="404666" y="4418949"/>
            <a:ext cx="292634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39" name="모서리가 둥근 직사각형 38"/>
          <p:cNvSpPr/>
          <p:nvPr/>
        </p:nvSpPr>
        <p:spPr>
          <a:xfrm>
            <a:off x="680540" y="4418949"/>
            <a:ext cx="1230656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40" name="모서리가 둥근 직사각형 39"/>
          <p:cNvSpPr/>
          <p:nvPr/>
        </p:nvSpPr>
        <p:spPr>
          <a:xfrm>
            <a:off x="1911196" y="4418949"/>
            <a:ext cx="3100892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41" name="모서리가 둥근 직사각형 40"/>
          <p:cNvSpPr/>
          <p:nvPr/>
        </p:nvSpPr>
        <p:spPr>
          <a:xfrm>
            <a:off x="5012088" y="4418949"/>
            <a:ext cx="779698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42" name="직사각형 41"/>
          <p:cNvSpPr/>
          <p:nvPr/>
        </p:nvSpPr>
        <p:spPr>
          <a:xfrm>
            <a:off x="445260" y="3701191"/>
            <a:ext cx="192410" cy="19241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직사각형 42"/>
          <p:cNvSpPr/>
          <p:nvPr/>
        </p:nvSpPr>
        <p:spPr>
          <a:xfrm>
            <a:off x="445260" y="4108642"/>
            <a:ext cx="192410" cy="19241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직사각형 43"/>
          <p:cNvSpPr/>
          <p:nvPr/>
        </p:nvSpPr>
        <p:spPr>
          <a:xfrm>
            <a:off x="445260" y="4520848"/>
            <a:ext cx="192410" cy="19241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직사각형 44"/>
          <p:cNvSpPr/>
          <p:nvPr/>
        </p:nvSpPr>
        <p:spPr>
          <a:xfrm>
            <a:off x="1984350" y="3246598"/>
            <a:ext cx="310364" cy="3103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" name="모서리가 둥근 직사각형 45"/>
          <p:cNvSpPr/>
          <p:nvPr/>
        </p:nvSpPr>
        <p:spPr>
          <a:xfrm>
            <a:off x="5758290" y="3197330"/>
            <a:ext cx="587780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47" name="모서리가 둥근 직사각형 46"/>
          <p:cNvSpPr/>
          <p:nvPr/>
        </p:nvSpPr>
        <p:spPr>
          <a:xfrm>
            <a:off x="5758290" y="3599292"/>
            <a:ext cx="587780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48" name="모서리가 둥근 직사각형 47"/>
          <p:cNvSpPr/>
          <p:nvPr/>
        </p:nvSpPr>
        <p:spPr>
          <a:xfrm>
            <a:off x="5758290" y="4006743"/>
            <a:ext cx="587780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49" name="모서리가 둥근 직사각형 48"/>
          <p:cNvSpPr/>
          <p:nvPr/>
        </p:nvSpPr>
        <p:spPr>
          <a:xfrm>
            <a:off x="5758290" y="4418949"/>
            <a:ext cx="587780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cxnSp>
        <p:nvCxnSpPr>
          <p:cNvPr id="50" name="직선 연결선 49"/>
          <p:cNvCxnSpPr/>
          <p:nvPr/>
        </p:nvCxnSpPr>
        <p:spPr>
          <a:xfrm>
            <a:off x="5758290" y="2937263"/>
            <a:ext cx="0" cy="23568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모서리가 둥근 직사각형 51"/>
          <p:cNvSpPr/>
          <p:nvPr/>
        </p:nvSpPr>
        <p:spPr>
          <a:xfrm>
            <a:off x="680540" y="3253090"/>
            <a:ext cx="1233664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/>
              <a:t>GM</a:t>
            </a:r>
            <a:r>
              <a:rPr lang="ko-KR" altLang="en-US" sz="1000" dirty="0" smtClean="0"/>
              <a:t>팀</a:t>
            </a:r>
            <a:endParaRPr lang="ko-KR" altLang="en-US" sz="1000" dirty="0"/>
          </a:p>
        </p:txBody>
      </p:sp>
      <p:sp>
        <p:nvSpPr>
          <p:cNvPr id="53" name="모서리가 둥근 직사각형 52"/>
          <p:cNvSpPr/>
          <p:nvPr/>
        </p:nvSpPr>
        <p:spPr>
          <a:xfrm>
            <a:off x="680540" y="3654090"/>
            <a:ext cx="1233664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err="1" smtClean="0"/>
              <a:t>패륜왕리치킹</a:t>
            </a:r>
            <a:endParaRPr lang="ko-KR" altLang="en-US" sz="1000" dirty="0"/>
          </a:p>
        </p:txBody>
      </p:sp>
      <p:sp>
        <p:nvSpPr>
          <p:cNvPr id="54" name="모서리가 둥근 직사각형 53"/>
          <p:cNvSpPr/>
          <p:nvPr/>
        </p:nvSpPr>
        <p:spPr>
          <a:xfrm>
            <a:off x="680540" y="4056157"/>
            <a:ext cx="1233664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GM</a:t>
            </a:r>
            <a:r>
              <a:rPr lang="ko-KR" altLang="en-US" sz="1000" dirty="0"/>
              <a:t>팀</a:t>
            </a:r>
          </a:p>
        </p:txBody>
      </p:sp>
      <p:sp>
        <p:nvSpPr>
          <p:cNvPr id="55" name="모서리가 둥근 직사각형 54"/>
          <p:cNvSpPr/>
          <p:nvPr/>
        </p:nvSpPr>
        <p:spPr>
          <a:xfrm>
            <a:off x="680540" y="4468363"/>
            <a:ext cx="1233664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GM</a:t>
            </a:r>
            <a:r>
              <a:rPr lang="ko-KR" altLang="en-US" sz="1000" dirty="0"/>
              <a:t>팀</a:t>
            </a:r>
          </a:p>
        </p:txBody>
      </p:sp>
      <p:sp>
        <p:nvSpPr>
          <p:cNvPr id="56" name="모서리가 둥근 직사각형 55"/>
          <p:cNvSpPr/>
          <p:nvPr/>
        </p:nvSpPr>
        <p:spPr>
          <a:xfrm>
            <a:off x="2396504" y="3253090"/>
            <a:ext cx="2615584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[</a:t>
            </a:r>
            <a:r>
              <a:rPr lang="ko-KR" altLang="en-US" sz="1000" b="1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보상</a:t>
            </a:r>
            <a:r>
              <a:rPr lang="en-US" altLang="ko-KR" sz="1000" b="1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]</a:t>
            </a:r>
            <a:r>
              <a:rPr lang="en-US" altLang="ko-KR" sz="10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ko-KR" altLang="en-US" sz="10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긴급 서버 점검에 대한 보상입니다</a:t>
            </a:r>
            <a:r>
              <a:rPr lang="en-US" altLang="ko-KR" sz="10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.</a:t>
            </a:r>
            <a:endParaRPr lang="ko-KR" altLang="en-US" sz="1000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57" name="모서리가 둥근 직사각형 56"/>
          <p:cNvSpPr/>
          <p:nvPr/>
        </p:nvSpPr>
        <p:spPr>
          <a:xfrm>
            <a:off x="2396504" y="3655199"/>
            <a:ext cx="2621220" cy="32696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야</a:t>
            </a:r>
            <a:r>
              <a:rPr lang="en-US" altLang="ko-KR" sz="1000" b="1" dirty="0" smtClean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, </a:t>
            </a:r>
            <a:r>
              <a:rPr lang="ko-KR" altLang="en-US" sz="1000" b="1" dirty="0" smtClean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쳐 받아라</a:t>
            </a:r>
            <a:endParaRPr lang="ko-KR" altLang="en-US" sz="1000" b="1" dirty="0">
              <a:ln w="3175"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58" name="모서리가 둥근 직사각형 57"/>
          <p:cNvSpPr/>
          <p:nvPr/>
        </p:nvSpPr>
        <p:spPr>
          <a:xfrm>
            <a:off x="2396504" y="4062650"/>
            <a:ext cx="2621220" cy="32696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[</a:t>
            </a:r>
            <a:r>
              <a:rPr lang="ko-KR" altLang="en-US" sz="1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보상</a:t>
            </a:r>
            <a:r>
              <a:rPr lang="en-US" altLang="ko-KR" sz="1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]</a:t>
            </a:r>
            <a:r>
              <a:rPr lang="en-US" altLang="ko-KR" sz="1000" dirty="0" smtClean="0"/>
              <a:t> </a:t>
            </a:r>
            <a:r>
              <a:rPr lang="ko-KR" altLang="en-US" sz="1000" dirty="0" smtClean="0"/>
              <a:t>어린이 날 특별 선물</a:t>
            </a:r>
            <a:r>
              <a:rPr lang="en-US" altLang="ko-KR" sz="1000" dirty="0" smtClean="0"/>
              <a:t>!!</a:t>
            </a:r>
            <a:endParaRPr lang="ko-KR" altLang="en-US" sz="1000" dirty="0"/>
          </a:p>
        </p:txBody>
      </p:sp>
      <p:sp>
        <p:nvSpPr>
          <p:cNvPr id="59" name="모서리가 둥근 직사각형 58"/>
          <p:cNvSpPr/>
          <p:nvPr/>
        </p:nvSpPr>
        <p:spPr>
          <a:xfrm>
            <a:off x="2396504" y="4468362"/>
            <a:ext cx="2621220" cy="32696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solidFill>
                  <a:srgbClr val="FF0000"/>
                </a:solidFill>
              </a:rPr>
              <a:t>[</a:t>
            </a:r>
            <a:r>
              <a:rPr lang="ko-KR" altLang="en-US" sz="1000" b="1" dirty="0" smtClean="0">
                <a:solidFill>
                  <a:srgbClr val="FF0000"/>
                </a:solidFill>
              </a:rPr>
              <a:t>점검</a:t>
            </a:r>
            <a:r>
              <a:rPr lang="en-US" altLang="ko-KR" sz="1000" b="1" dirty="0" smtClean="0">
                <a:solidFill>
                  <a:srgbClr val="FF0000"/>
                </a:solidFill>
              </a:rPr>
              <a:t>]</a:t>
            </a:r>
            <a:r>
              <a:rPr lang="en-US" altLang="ko-KR" sz="1000" dirty="0" smtClean="0"/>
              <a:t> 3</a:t>
            </a:r>
            <a:r>
              <a:rPr lang="ko-KR" altLang="en-US" sz="1000" dirty="0" smtClean="0"/>
              <a:t>월 </a:t>
            </a:r>
            <a:r>
              <a:rPr lang="en-US" altLang="ko-KR" sz="1000" dirty="0" smtClean="0"/>
              <a:t>14</a:t>
            </a:r>
            <a:r>
              <a:rPr lang="ko-KR" altLang="en-US" sz="1000" dirty="0" smtClean="0"/>
              <a:t>일 </a:t>
            </a:r>
            <a:r>
              <a:rPr lang="en-US" altLang="ko-KR" sz="1000" dirty="0" smtClean="0"/>
              <a:t>14:00 </a:t>
            </a:r>
            <a:r>
              <a:rPr lang="ko-KR" altLang="en-US" sz="1000" dirty="0" smtClean="0"/>
              <a:t>정기 점검</a:t>
            </a:r>
            <a:endParaRPr lang="ko-KR" altLang="en-US" sz="1000" dirty="0"/>
          </a:p>
        </p:txBody>
      </p:sp>
      <p:sp>
        <p:nvSpPr>
          <p:cNvPr id="60" name="모서리가 둥근 직사각형 59"/>
          <p:cNvSpPr/>
          <p:nvPr/>
        </p:nvSpPr>
        <p:spPr>
          <a:xfrm>
            <a:off x="5012088" y="3253090"/>
            <a:ext cx="746202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>
                <a:ln w="31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8</a:t>
            </a:r>
            <a:r>
              <a:rPr lang="ko-KR" altLang="en-US" sz="1200" b="1" dirty="0" smtClean="0">
                <a:ln w="31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일</a:t>
            </a:r>
            <a:endParaRPr lang="ko-KR" altLang="en-US" sz="1200" b="1" dirty="0">
              <a:ln w="31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61" name="모서리가 둥근 직사각형 60"/>
          <p:cNvSpPr/>
          <p:nvPr/>
        </p:nvSpPr>
        <p:spPr>
          <a:xfrm>
            <a:off x="5012088" y="3655199"/>
            <a:ext cx="746202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ln w="31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</a:t>
            </a:r>
            <a:r>
              <a:rPr lang="ko-KR" altLang="en-US" sz="1200" b="1" dirty="0" smtClean="0">
                <a:ln w="31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일</a:t>
            </a:r>
            <a:endParaRPr lang="ko-KR" altLang="en-US" sz="1200" b="1" dirty="0">
              <a:ln w="31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2" name="모서리가 둥근 직사각형 61"/>
          <p:cNvSpPr/>
          <p:nvPr/>
        </p:nvSpPr>
        <p:spPr>
          <a:xfrm>
            <a:off x="5012088" y="4056157"/>
            <a:ext cx="746202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r>
              <a:rPr lang="ko-KR" altLang="en-US" sz="12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일</a:t>
            </a:r>
            <a:endParaRPr lang="ko-KR" altLang="en-US" sz="12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3" name="모서리가 둥근 직사각형 62"/>
          <p:cNvSpPr/>
          <p:nvPr/>
        </p:nvSpPr>
        <p:spPr>
          <a:xfrm>
            <a:off x="5012088" y="4468361"/>
            <a:ext cx="746202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</a:t>
            </a:r>
            <a:r>
              <a:rPr lang="ko-KR" altLang="en-US" sz="12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일</a:t>
            </a:r>
            <a:endParaRPr lang="ko-KR" altLang="en-US" sz="12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4" name="모서리가 둥근 직사각형 63"/>
          <p:cNvSpPr/>
          <p:nvPr/>
        </p:nvSpPr>
        <p:spPr>
          <a:xfrm>
            <a:off x="5794738" y="3295258"/>
            <a:ext cx="517835" cy="216127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받기</a:t>
            </a:r>
            <a:endParaRPr lang="ko-KR" altLang="en-US" sz="1000" dirty="0"/>
          </a:p>
        </p:txBody>
      </p:sp>
      <p:sp>
        <p:nvSpPr>
          <p:cNvPr id="66" name="모서리가 둥근 직사각형 65"/>
          <p:cNvSpPr/>
          <p:nvPr/>
        </p:nvSpPr>
        <p:spPr>
          <a:xfrm>
            <a:off x="389264" y="5266587"/>
            <a:ext cx="767703" cy="216127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선택 삭제</a:t>
            </a:r>
            <a:endParaRPr lang="ko-KR" altLang="en-US" sz="1000" dirty="0"/>
          </a:p>
        </p:txBody>
      </p:sp>
      <p:sp>
        <p:nvSpPr>
          <p:cNvPr id="67" name="모서리가 둥근 직사각형 66"/>
          <p:cNvSpPr/>
          <p:nvPr/>
        </p:nvSpPr>
        <p:spPr>
          <a:xfrm>
            <a:off x="2206191" y="5266587"/>
            <a:ext cx="220572" cy="216127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 smtClean="0"/>
              <a:t>&lt;</a:t>
            </a:r>
            <a:endParaRPr lang="ko-KR" altLang="en-US" sz="1000" b="1" dirty="0"/>
          </a:p>
        </p:txBody>
      </p:sp>
      <p:sp>
        <p:nvSpPr>
          <p:cNvPr id="68" name="모서리가 둥근 직사각형 67"/>
          <p:cNvSpPr/>
          <p:nvPr/>
        </p:nvSpPr>
        <p:spPr>
          <a:xfrm>
            <a:off x="2489696" y="5266587"/>
            <a:ext cx="2235448" cy="216127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/>
              <a:t>1 2 3 4 5</a:t>
            </a:r>
            <a:endParaRPr lang="ko-KR" altLang="en-US" sz="1000" dirty="0"/>
          </a:p>
        </p:txBody>
      </p:sp>
      <p:sp>
        <p:nvSpPr>
          <p:cNvPr id="69" name="모서리가 둥근 직사각형 68"/>
          <p:cNvSpPr/>
          <p:nvPr/>
        </p:nvSpPr>
        <p:spPr>
          <a:xfrm>
            <a:off x="4797152" y="5266587"/>
            <a:ext cx="220572" cy="216127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 smtClean="0"/>
              <a:t>&gt;</a:t>
            </a:r>
            <a:endParaRPr lang="ko-KR" altLang="en-US" sz="1000" b="1" dirty="0"/>
          </a:p>
        </p:txBody>
      </p:sp>
      <p:sp>
        <p:nvSpPr>
          <p:cNvPr id="70" name="모서리가 둥근 직사각형 69"/>
          <p:cNvSpPr/>
          <p:nvPr/>
        </p:nvSpPr>
        <p:spPr>
          <a:xfrm>
            <a:off x="404666" y="4815157"/>
            <a:ext cx="292634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71" name="모서리가 둥근 직사각형 70"/>
          <p:cNvSpPr/>
          <p:nvPr/>
        </p:nvSpPr>
        <p:spPr>
          <a:xfrm>
            <a:off x="680540" y="4815157"/>
            <a:ext cx="1230656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72" name="모서리가 둥근 직사각형 71"/>
          <p:cNvSpPr/>
          <p:nvPr/>
        </p:nvSpPr>
        <p:spPr>
          <a:xfrm>
            <a:off x="1911196" y="4815157"/>
            <a:ext cx="3100892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73" name="모서리가 둥근 직사각형 72"/>
          <p:cNvSpPr/>
          <p:nvPr/>
        </p:nvSpPr>
        <p:spPr>
          <a:xfrm>
            <a:off x="5012088" y="4815157"/>
            <a:ext cx="779698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74" name="직사각형 73"/>
          <p:cNvSpPr/>
          <p:nvPr/>
        </p:nvSpPr>
        <p:spPr>
          <a:xfrm>
            <a:off x="445260" y="4917056"/>
            <a:ext cx="192410" cy="19241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5" name="모서리가 둥근 직사각형 74"/>
          <p:cNvSpPr/>
          <p:nvPr/>
        </p:nvSpPr>
        <p:spPr>
          <a:xfrm>
            <a:off x="5758290" y="4815157"/>
            <a:ext cx="587780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76" name="모서리가 둥근 직사각형 75"/>
          <p:cNvSpPr/>
          <p:nvPr/>
        </p:nvSpPr>
        <p:spPr>
          <a:xfrm>
            <a:off x="680540" y="4864571"/>
            <a:ext cx="1233664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err="1" smtClean="0"/>
              <a:t>욕설왕퍼킹</a:t>
            </a:r>
            <a:endParaRPr lang="ko-KR" altLang="en-US" sz="1000" dirty="0"/>
          </a:p>
        </p:txBody>
      </p:sp>
      <p:sp>
        <p:nvSpPr>
          <p:cNvPr id="77" name="모서리가 둥근 직사각형 76"/>
          <p:cNvSpPr/>
          <p:nvPr/>
        </p:nvSpPr>
        <p:spPr>
          <a:xfrm>
            <a:off x="2396504" y="4864570"/>
            <a:ext cx="2621220" cy="32696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dirty="0" smtClean="0"/>
              <a:t>[</a:t>
            </a:r>
            <a:r>
              <a:rPr lang="ko-KR" altLang="en-US" sz="1000" dirty="0" smtClean="0"/>
              <a:t>길드</a:t>
            </a:r>
            <a:r>
              <a:rPr lang="en-US" altLang="ko-KR" sz="1000" dirty="0" smtClean="0"/>
              <a:t>] </a:t>
            </a:r>
            <a:r>
              <a:rPr lang="ko-KR" altLang="en-US" sz="1000" dirty="0" smtClean="0"/>
              <a:t>내일 </a:t>
            </a:r>
            <a:r>
              <a:rPr lang="ko-KR" altLang="en-US" sz="1000" dirty="0" err="1" smtClean="0"/>
              <a:t>길드전</a:t>
            </a:r>
            <a:r>
              <a:rPr lang="ko-KR" altLang="en-US" sz="1000" dirty="0" smtClean="0"/>
              <a:t> 합니다</a:t>
            </a:r>
            <a:endParaRPr lang="ko-KR" altLang="en-US" sz="1000" dirty="0"/>
          </a:p>
        </p:txBody>
      </p:sp>
      <p:sp>
        <p:nvSpPr>
          <p:cNvPr id="78" name="모서리가 둥근 직사각형 77"/>
          <p:cNvSpPr/>
          <p:nvPr/>
        </p:nvSpPr>
        <p:spPr>
          <a:xfrm>
            <a:off x="5012088" y="4864569"/>
            <a:ext cx="746202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</a:t>
            </a:r>
            <a:r>
              <a:rPr lang="ko-KR" altLang="en-US" sz="12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일</a:t>
            </a:r>
            <a:endParaRPr lang="ko-KR" altLang="en-US" sz="12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0" name="모서리가 둥근 직사각형 79"/>
          <p:cNvSpPr/>
          <p:nvPr/>
        </p:nvSpPr>
        <p:spPr>
          <a:xfrm>
            <a:off x="364880" y="3224135"/>
            <a:ext cx="362432" cy="317330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 smtClean="0">
                <a:solidFill>
                  <a:schemeClr val="tx1"/>
                </a:solidFill>
              </a:rPr>
              <a:t>V</a:t>
            </a:r>
            <a:endParaRPr lang="ko-KR" altLang="en-US" sz="2000" b="1" dirty="0">
              <a:solidFill>
                <a:schemeClr val="tx1"/>
              </a:solidFill>
            </a:endParaRPr>
          </a:p>
        </p:txBody>
      </p:sp>
      <p:pic>
        <p:nvPicPr>
          <p:cNvPr id="79" name="Picture 2" descr="http://cache2.asset-cache.net/xc/464895243.jpg?v=2&amp;c=IWSAsset&amp;k=2&amp;d=uoupicVpbaUjsiieuPnSeIUhvROXosCgdilVabAWwnYS_SMgNu8uYX2VgdqoLUax0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2526" y="3394091"/>
            <a:ext cx="316027" cy="541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611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13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아래 선택 삭제 버튼을 누릅니다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팝업 창이 발생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만약 삭제하고자 하는 우편물 중 첨부 물품이 있는 우편이 있는 경우 팝업 메시지 하단에 해당 내용을 표시합니다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체크가 없는 상태에서는 선택 삭제 버튼이 비활성화 되어 있습니다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  <a:endParaRPr lang="en-US" altLang="ko-KR" sz="1000" dirty="0">
              <a:solidFill>
                <a:sysClr val="windowText" lastClr="00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우편함 사용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  <p:pic>
        <p:nvPicPr>
          <p:cNvPr id="8" name="Picture 2" descr="C:\Users\Helpas\Pictures\Screenshot_2015-08-05-14-35-57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9803" y="1845687"/>
            <a:ext cx="6382950" cy="3590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모서리가 둥근 직사각형 9"/>
          <p:cNvSpPr/>
          <p:nvPr/>
        </p:nvSpPr>
        <p:spPr>
          <a:xfrm>
            <a:off x="338715" y="2097142"/>
            <a:ext cx="6211013" cy="3253609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" name="모서리가 둥근 직사각형 10"/>
          <p:cNvSpPr/>
          <p:nvPr/>
        </p:nvSpPr>
        <p:spPr>
          <a:xfrm>
            <a:off x="338715" y="2097143"/>
            <a:ext cx="6211013" cy="288032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/>
              <a:t>우  편  함</a:t>
            </a:r>
            <a:endParaRPr lang="ko-KR" altLang="en-US" sz="1200" dirty="0"/>
          </a:p>
        </p:txBody>
      </p:sp>
      <p:sp>
        <p:nvSpPr>
          <p:cNvPr id="12" name="모서리가 둥근 직사각형 11"/>
          <p:cNvSpPr/>
          <p:nvPr/>
        </p:nvSpPr>
        <p:spPr>
          <a:xfrm>
            <a:off x="6238852" y="2097874"/>
            <a:ext cx="263252" cy="287301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/>
              <a:t>X</a:t>
            </a:r>
            <a:endParaRPr lang="ko-KR" altLang="en-US" sz="2000" b="1" dirty="0"/>
          </a:p>
        </p:txBody>
      </p:sp>
      <p:sp>
        <p:nvSpPr>
          <p:cNvPr id="13" name="모서리가 둥근 직사각형 12"/>
          <p:cNvSpPr/>
          <p:nvPr/>
        </p:nvSpPr>
        <p:spPr>
          <a:xfrm>
            <a:off x="429049" y="2441591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/>
              <a:t>받은 편지함</a:t>
            </a:r>
          </a:p>
        </p:txBody>
      </p:sp>
      <p:sp>
        <p:nvSpPr>
          <p:cNvPr id="14" name="모서리가 둥근 직사각형 13"/>
          <p:cNvSpPr/>
          <p:nvPr/>
        </p:nvSpPr>
        <p:spPr>
          <a:xfrm>
            <a:off x="1356768" y="2441591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/>
              <a:t>편지 쓰기</a:t>
            </a:r>
          </a:p>
        </p:txBody>
      </p:sp>
      <p:sp>
        <p:nvSpPr>
          <p:cNvPr id="15" name="모서리가 둥근 직사각형 14"/>
          <p:cNvSpPr/>
          <p:nvPr/>
        </p:nvSpPr>
        <p:spPr>
          <a:xfrm>
            <a:off x="404665" y="2685399"/>
            <a:ext cx="5965813" cy="2322134"/>
          </a:xfrm>
          <a:prstGeom prst="roundRect">
            <a:avLst>
              <a:gd name="adj" fmla="val 1151"/>
            </a:avLst>
          </a:prstGeom>
          <a:solidFill>
            <a:schemeClr val="bg1">
              <a:lumMod val="65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16" name="모서리가 둥근 직사각형 15"/>
          <p:cNvSpPr/>
          <p:nvPr/>
        </p:nvSpPr>
        <p:spPr>
          <a:xfrm>
            <a:off x="2332299" y="2385175"/>
            <a:ext cx="4217430" cy="29407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/>
              <a:t>우편물은 최대 </a:t>
            </a:r>
            <a:r>
              <a:rPr lang="en-US" altLang="ko-KR" sz="800" dirty="0" smtClean="0"/>
              <a:t>7</a:t>
            </a:r>
            <a:r>
              <a:rPr lang="ko-KR" altLang="en-US" sz="800" dirty="0" smtClean="0"/>
              <a:t>일 동안</a:t>
            </a:r>
            <a:r>
              <a:rPr lang="en-US" altLang="ko-KR" sz="800" dirty="0" smtClean="0"/>
              <a:t>, </a:t>
            </a:r>
            <a:r>
              <a:rPr lang="ko-KR" altLang="en-US" sz="800" dirty="0" smtClean="0"/>
              <a:t>아이템이 포함 된 우편은 </a:t>
            </a:r>
            <a:r>
              <a:rPr lang="en-US" altLang="ko-KR" sz="800" dirty="0" smtClean="0"/>
              <a:t>10</a:t>
            </a:r>
            <a:r>
              <a:rPr lang="ko-KR" altLang="en-US" sz="800" dirty="0" smtClean="0"/>
              <a:t>일 동안 보관 됩니다</a:t>
            </a:r>
            <a:r>
              <a:rPr lang="en-US" altLang="ko-KR" sz="800" dirty="0" smtClean="0"/>
              <a:t>.</a:t>
            </a:r>
          </a:p>
          <a:p>
            <a:pPr algn="ctr"/>
            <a:r>
              <a:rPr lang="ko-KR" altLang="en-US" sz="800" dirty="0" smtClean="0"/>
              <a:t>기간이 지난 우편은 자동 삭제 됩니다</a:t>
            </a:r>
            <a:r>
              <a:rPr lang="en-US" altLang="ko-KR" sz="800" dirty="0" smtClean="0"/>
              <a:t>.</a:t>
            </a:r>
            <a:endParaRPr lang="ko-KR" altLang="en-US" sz="800" dirty="0"/>
          </a:p>
        </p:txBody>
      </p:sp>
      <p:sp>
        <p:nvSpPr>
          <p:cNvPr id="17" name="모서리가 둥근 직사각형 16"/>
          <p:cNvSpPr/>
          <p:nvPr/>
        </p:nvSpPr>
        <p:spPr>
          <a:xfrm>
            <a:off x="404666" y="2981306"/>
            <a:ext cx="292634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cxnSp>
        <p:nvCxnSpPr>
          <p:cNvPr id="18" name="직선 연결선 17"/>
          <p:cNvCxnSpPr/>
          <p:nvPr/>
        </p:nvCxnSpPr>
        <p:spPr>
          <a:xfrm>
            <a:off x="6459750" y="2679253"/>
            <a:ext cx="0" cy="232828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타원 18"/>
          <p:cNvSpPr/>
          <p:nvPr/>
        </p:nvSpPr>
        <p:spPr>
          <a:xfrm>
            <a:off x="6393520" y="3975397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/>
          <p:cNvSpPr/>
          <p:nvPr/>
        </p:nvSpPr>
        <p:spPr>
          <a:xfrm>
            <a:off x="445260" y="3083205"/>
            <a:ext cx="192410" cy="19241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직사각형 20"/>
          <p:cNvSpPr/>
          <p:nvPr/>
        </p:nvSpPr>
        <p:spPr>
          <a:xfrm>
            <a:off x="445260" y="2732930"/>
            <a:ext cx="192410" cy="19241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모서리가 둥근 직사각형 21"/>
          <p:cNvSpPr/>
          <p:nvPr/>
        </p:nvSpPr>
        <p:spPr>
          <a:xfrm>
            <a:off x="680540" y="2683927"/>
            <a:ext cx="1233664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/>
              <a:t>보낸 사람</a:t>
            </a:r>
            <a:endParaRPr lang="ko-KR" altLang="en-US" sz="800" dirty="0"/>
          </a:p>
        </p:txBody>
      </p:sp>
      <p:cxnSp>
        <p:nvCxnSpPr>
          <p:cNvPr id="23" name="직선 연결선 22"/>
          <p:cNvCxnSpPr/>
          <p:nvPr/>
        </p:nvCxnSpPr>
        <p:spPr>
          <a:xfrm>
            <a:off x="1916832" y="2721239"/>
            <a:ext cx="0" cy="23568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모서리가 둥근 직사각형 23"/>
          <p:cNvSpPr/>
          <p:nvPr/>
        </p:nvSpPr>
        <p:spPr>
          <a:xfrm>
            <a:off x="2284487" y="2683927"/>
            <a:ext cx="2610039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/>
              <a:t>제목</a:t>
            </a:r>
            <a:endParaRPr lang="ko-KR" altLang="en-US" sz="800" dirty="0"/>
          </a:p>
        </p:txBody>
      </p:sp>
      <p:sp>
        <p:nvSpPr>
          <p:cNvPr id="25" name="모서리가 둥근 직사각형 24"/>
          <p:cNvSpPr/>
          <p:nvPr/>
        </p:nvSpPr>
        <p:spPr>
          <a:xfrm>
            <a:off x="5012088" y="2683927"/>
            <a:ext cx="746202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/>
              <a:t>남은 보관일</a:t>
            </a:r>
            <a:endParaRPr lang="ko-KR" altLang="en-US" sz="800" dirty="0"/>
          </a:p>
        </p:txBody>
      </p:sp>
      <p:cxnSp>
        <p:nvCxnSpPr>
          <p:cNvPr id="26" name="직선 연결선 25"/>
          <p:cNvCxnSpPr/>
          <p:nvPr/>
        </p:nvCxnSpPr>
        <p:spPr>
          <a:xfrm>
            <a:off x="5017724" y="2721239"/>
            <a:ext cx="0" cy="23568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모서리가 둥근 직사각형 26"/>
          <p:cNvSpPr/>
          <p:nvPr/>
        </p:nvSpPr>
        <p:spPr>
          <a:xfrm>
            <a:off x="680540" y="2981306"/>
            <a:ext cx="1230656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28" name="모서리가 둥근 직사각형 27"/>
          <p:cNvSpPr/>
          <p:nvPr/>
        </p:nvSpPr>
        <p:spPr>
          <a:xfrm>
            <a:off x="1911196" y="2981306"/>
            <a:ext cx="3100892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29" name="모서리가 둥근 직사각형 28"/>
          <p:cNvSpPr/>
          <p:nvPr/>
        </p:nvSpPr>
        <p:spPr>
          <a:xfrm>
            <a:off x="5012088" y="2981306"/>
            <a:ext cx="779698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30" name="모서리가 둥근 직사각형 29"/>
          <p:cNvSpPr/>
          <p:nvPr/>
        </p:nvSpPr>
        <p:spPr>
          <a:xfrm>
            <a:off x="404666" y="3383268"/>
            <a:ext cx="292634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31" name="모서리가 둥근 직사각형 30"/>
          <p:cNvSpPr/>
          <p:nvPr/>
        </p:nvSpPr>
        <p:spPr>
          <a:xfrm>
            <a:off x="680540" y="3383268"/>
            <a:ext cx="1230656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32" name="모서리가 둥근 직사각형 31"/>
          <p:cNvSpPr/>
          <p:nvPr/>
        </p:nvSpPr>
        <p:spPr>
          <a:xfrm>
            <a:off x="1911196" y="3383268"/>
            <a:ext cx="3100892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33" name="모서리가 둥근 직사각형 32"/>
          <p:cNvSpPr/>
          <p:nvPr/>
        </p:nvSpPr>
        <p:spPr>
          <a:xfrm>
            <a:off x="5012088" y="3383268"/>
            <a:ext cx="779698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34" name="모서리가 둥근 직사각형 33"/>
          <p:cNvSpPr/>
          <p:nvPr/>
        </p:nvSpPr>
        <p:spPr>
          <a:xfrm>
            <a:off x="404666" y="3790719"/>
            <a:ext cx="292634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35" name="모서리가 둥근 직사각형 34"/>
          <p:cNvSpPr/>
          <p:nvPr/>
        </p:nvSpPr>
        <p:spPr>
          <a:xfrm>
            <a:off x="680540" y="3790719"/>
            <a:ext cx="1230656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36" name="모서리가 둥근 직사각형 35"/>
          <p:cNvSpPr/>
          <p:nvPr/>
        </p:nvSpPr>
        <p:spPr>
          <a:xfrm>
            <a:off x="1911196" y="3790719"/>
            <a:ext cx="3100892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37" name="모서리가 둥근 직사각형 36"/>
          <p:cNvSpPr/>
          <p:nvPr/>
        </p:nvSpPr>
        <p:spPr>
          <a:xfrm>
            <a:off x="5012088" y="3790719"/>
            <a:ext cx="779698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 b="1" dirty="0"/>
          </a:p>
        </p:txBody>
      </p:sp>
      <p:sp>
        <p:nvSpPr>
          <p:cNvPr id="38" name="모서리가 둥근 직사각형 37"/>
          <p:cNvSpPr/>
          <p:nvPr/>
        </p:nvSpPr>
        <p:spPr>
          <a:xfrm>
            <a:off x="404666" y="4202925"/>
            <a:ext cx="292634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39" name="모서리가 둥근 직사각형 38"/>
          <p:cNvSpPr/>
          <p:nvPr/>
        </p:nvSpPr>
        <p:spPr>
          <a:xfrm>
            <a:off x="680540" y="4202925"/>
            <a:ext cx="1230656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40" name="모서리가 둥근 직사각형 39"/>
          <p:cNvSpPr/>
          <p:nvPr/>
        </p:nvSpPr>
        <p:spPr>
          <a:xfrm>
            <a:off x="1911196" y="4202925"/>
            <a:ext cx="3100892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41" name="모서리가 둥근 직사각형 40"/>
          <p:cNvSpPr/>
          <p:nvPr/>
        </p:nvSpPr>
        <p:spPr>
          <a:xfrm>
            <a:off x="5012088" y="4202925"/>
            <a:ext cx="779698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42" name="직사각형 41"/>
          <p:cNvSpPr/>
          <p:nvPr/>
        </p:nvSpPr>
        <p:spPr>
          <a:xfrm>
            <a:off x="445260" y="3485167"/>
            <a:ext cx="192410" cy="19241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직사각형 42"/>
          <p:cNvSpPr/>
          <p:nvPr/>
        </p:nvSpPr>
        <p:spPr>
          <a:xfrm>
            <a:off x="445260" y="3892618"/>
            <a:ext cx="192410" cy="19241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직사각형 43"/>
          <p:cNvSpPr/>
          <p:nvPr/>
        </p:nvSpPr>
        <p:spPr>
          <a:xfrm>
            <a:off x="445260" y="4304824"/>
            <a:ext cx="192410" cy="19241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직사각형 44"/>
          <p:cNvSpPr/>
          <p:nvPr/>
        </p:nvSpPr>
        <p:spPr>
          <a:xfrm>
            <a:off x="1984350" y="3030574"/>
            <a:ext cx="310364" cy="3103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" name="모서리가 둥근 직사각형 45"/>
          <p:cNvSpPr/>
          <p:nvPr/>
        </p:nvSpPr>
        <p:spPr>
          <a:xfrm>
            <a:off x="5758290" y="2981306"/>
            <a:ext cx="587780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47" name="모서리가 둥근 직사각형 46"/>
          <p:cNvSpPr/>
          <p:nvPr/>
        </p:nvSpPr>
        <p:spPr>
          <a:xfrm>
            <a:off x="5758290" y="3383268"/>
            <a:ext cx="587780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48" name="모서리가 둥근 직사각형 47"/>
          <p:cNvSpPr/>
          <p:nvPr/>
        </p:nvSpPr>
        <p:spPr>
          <a:xfrm>
            <a:off x="5758290" y="3790719"/>
            <a:ext cx="587780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49" name="모서리가 둥근 직사각형 48"/>
          <p:cNvSpPr/>
          <p:nvPr/>
        </p:nvSpPr>
        <p:spPr>
          <a:xfrm>
            <a:off x="5758290" y="4202925"/>
            <a:ext cx="587780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cxnSp>
        <p:nvCxnSpPr>
          <p:cNvPr id="50" name="직선 연결선 49"/>
          <p:cNvCxnSpPr/>
          <p:nvPr/>
        </p:nvCxnSpPr>
        <p:spPr>
          <a:xfrm>
            <a:off x="5758290" y="2721239"/>
            <a:ext cx="0" cy="23568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모서리가 둥근 직사각형 51"/>
          <p:cNvSpPr/>
          <p:nvPr/>
        </p:nvSpPr>
        <p:spPr>
          <a:xfrm>
            <a:off x="680540" y="3037066"/>
            <a:ext cx="1233664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/>
              <a:t>GM</a:t>
            </a:r>
            <a:r>
              <a:rPr lang="ko-KR" altLang="en-US" sz="1000" dirty="0" smtClean="0"/>
              <a:t>팀</a:t>
            </a:r>
            <a:endParaRPr lang="ko-KR" altLang="en-US" sz="1000" dirty="0"/>
          </a:p>
        </p:txBody>
      </p:sp>
      <p:sp>
        <p:nvSpPr>
          <p:cNvPr id="53" name="모서리가 둥근 직사각형 52"/>
          <p:cNvSpPr/>
          <p:nvPr/>
        </p:nvSpPr>
        <p:spPr>
          <a:xfrm>
            <a:off x="680540" y="3438066"/>
            <a:ext cx="1233664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err="1" smtClean="0"/>
              <a:t>패륜왕리치킹</a:t>
            </a:r>
            <a:endParaRPr lang="ko-KR" altLang="en-US" sz="1000" dirty="0"/>
          </a:p>
        </p:txBody>
      </p:sp>
      <p:sp>
        <p:nvSpPr>
          <p:cNvPr id="54" name="모서리가 둥근 직사각형 53"/>
          <p:cNvSpPr/>
          <p:nvPr/>
        </p:nvSpPr>
        <p:spPr>
          <a:xfrm>
            <a:off x="680540" y="3840133"/>
            <a:ext cx="1233664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GM</a:t>
            </a:r>
            <a:r>
              <a:rPr lang="ko-KR" altLang="en-US" sz="1000" dirty="0"/>
              <a:t>팀</a:t>
            </a:r>
          </a:p>
        </p:txBody>
      </p:sp>
      <p:sp>
        <p:nvSpPr>
          <p:cNvPr id="55" name="모서리가 둥근 직사각형 54"/>
          <p:cNvSpPr/>
          <p:nvPr/>
        </p:nvSpPr>
        <p:spPr>
          <a:xfrm>
            <a:off x="680540" y="4252339"/>
            <a:ext cx="1233664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GM</a:t>
            </a:r>
            <a:r>
              <a:rPr lang="ko-KR" altLang="en-US" sz="1000" dirty="0"/>
              <a:t>팀</a:t>
            </a:r>
          </a:p>
        </p:txBody>
      </p:sp>
      <p:sp>
        <p:nvSpPr>
          <p:cNvPr id="56" name="모서리가 둥근 직사각형 55"/>
          <p:cNvSpPr/>
          <p:nvPr/>
        </p:nvSpPr>
        <p:spPr>
          <a:xfrm>
            <a:off x="2396504" y="3037066"/>
            <a:ext cx="2615584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[</a:t>
            </a:r>
            <a:r>
              <a:rPr lang="ko-KR" altLang="en-US" sz="1000" b="1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보상</a:t>
            </a:r>
            <a:r>
              <a:rPr lang="en-US" altLang="ko-KR" sz="1000" b="1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]</a:t>
            </a:r>
            <a:r>
              <a:rPr lang="en-US" altLang="ko-KR" sz="10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ko-KR" altLang="en-US" sz="10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긴급 서버 점검에 대한 보상입니다</a:t>
            </a:r>
            <a:r>
              <a:rPr lang="en-US" altLang="ko-KR" sz="10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.</a:t>
            </a:r>
            <a:endParaRPr lang="ko-KR" altLang="en-US" sz="1000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57" name="모서리가 둥근 직사각형 56"/>
          <p:cNvSpPr/>
          <p:nvPr/>
        </p:nvSpPr>
        <p:spPr>
          <a:xfrm>
            <a:off x="2396504" y="3439175"/>
            <a:ext cx="2621220" cy="32696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야</a:t>
            </a:r>
            <a:r>
              <a:rPr lang="en-US" altLang="ko-KR" sz="1000" b="1" dirty="0" smtClean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, </a:t>
            </a:r>
            <a:r>
              <a:rPr lang="ko-KR" altLang="en-US" sz="1000" b="1" dirty="0" smtClean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쳐 받아라</a:t>
            </a:r>
            <a:endParaRPr lang="ko-KR" altLang="en-US" sz="1000" b="1" dirty="0">
              <a:ln w="3175"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58" name="모서리가 둥근 직사각형 57"/>
          <p:cNvSpPr/>
          <p:nvPr/>
        </p:nvSpPr>
        <p:spPr>
          <a:xfrm>
            <a:off x="2396504" y="3846626"/>
            <a:ext cx="2621220" cy="32696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[</a:t>
            </a:r>
            <a:r>
              <a:rPr lang="ko-KR" altLang="en-US" sz="1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보상</a:t>
            </a:r>
            <a:r>
              <a:rPr lang="en-US" altLang="ko-KR" sz="1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]</a:t>
            </a:r>
            <a:r>
              <a:rPr lang="en-US" altLang="ko-KR" sz="1000" dirty="0" smtClean="0"/>
              <a:t> </a:t>
            </a:r>
            <a:r>
              <a:rPr lang="ko-KR" altLang="en-US" sz="1000" dirty="0" smtClean="0"/>
              <a:t>어린이 날 특별 선물</a:t>
            </a:r>
            <a:r>
              <a:rPr lang="en-US" altLang="ko-KR" sz="1000" dirty="0" smtClean="0"/>
              <a:t>!!</a:t>
            </a:r>
            <a:endParaRPr lang="ko-KR" altLang="en-US" sz="1000" dirty="0"/>
          </a:p>
        </p:txBody>
      </p:sp>
      <p:sp>
        <p:nvSpPr>
          <p:cNvPr id="59" name="모서리가 둥근 직사각형 58"/>
          <p:cNvSpPr/>
          <p:nvPr/>
        </p:nvSpPr>
        <p:spPr>
          <a:xfrm>
            <a:off x="2396504" y="4252338"/>
            <a:ext cx="2621220" cy="32696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solidFill>
                  <a:srgbClr val="FF0000"/>
                </a:solidFill>
              </a:rPr>
              <a:t>[</a:t>
            </a:r>
            <a:r>
              <a:rPr lang="ko-KR" altLang="en-US" sz="1000" b="1" dirty="0" smtClean="0">
                <a:solidFill>
                  <a:srgbClr val="FF0000"/>
                </a:solidFill>
              </a:rPr>
              <a:t>점검</a:t>
            </a:r>
            <a:r>
              <a:rPr lang="en-US" altLang="ko-KR" sz="1000" b="1" dirty="0" smtClean="0">
                <a:solidFill>
                  <a:srgbClr val="FF0000"/>
                </a:solidFill>
              </a:rPr>
              <a:t>]</a:t>
            </a:r>
            <a:r>
              <a:rPr lang="en-US" altLang="ko-KR" sz="1000" dirty="0" smtClean="0"/>
              <a:t> 3</a:t>
            </a:r>
            <a:r>
              <a:rPr lang="ko-KR" altLang="en-US" sz="1000" dirty="0" smtClean="0"/>
              <a:t>월 </a:t>
            </a:r>
            <a:r>
              <a:rPr lang="en-US" altLang="ko-KR" sz="1000" dirty="0" smtClean="0"/>
              <a:t>14</a:t>
            </a:r>
            <a:r>
              <a:rPr lang="ko-KR" altLang="en-US" sz="1000" dirty="0" smtClean="0"/>
              <a:t>일 </a:t>
            </a:r>
            <a:r>
              <a:rPr lang="en-US" altLang="ko-KR" sz="1000" dirty="0" smtClean="0"/>
              <a:t>14:00 </a:t>
            </a:r>
            <a:r>
              <a:rPr lang="ko-KR" altLang="en-US" sz="1000" dirty="0" smtClean="0"/>
              <a:t>정기 점검</a:t>
            </a:r>
            <a:endParaRPr lang="ko-KR" altLang="en-US" sz="1000" dirty="0"/>
          </a:p>
        </p:txBody>
      </p:sp>
      <p:sp>
        <p:nvSpPr>
          <p:cNvPr id="60" name="모서리가 둥근 직사각형 59"/>
          <p:cNvSpPr/>
          <p:nvPr/>
        </p:nvSpPr>
        <p:spPr>
          <a:xfrm>
            <a:off x="5012088" y="3037066"/>
            <a:ext cx="746202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>
                <a:ln w="31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8</a:t>
            </a:r>
            <a:r>
              <a:rPr lang="ko-KR" altLang="en-US" sz="1200" b="1" dirty="0" smtClean="0">
                <a:ln w="31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일</a:t>
            </a:r>
            <a:endParaRPr lang="ko-KR" altLang="en-US" sz="1200" b="1" dirty="0">
              <a:ln w="31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61" name="모서리가 둥근 직사각형 60"/>
          <p:cNvSpPr/>
          <p:nvPr/>
        </p:nvSpPr>
        <p:spPr>
          <a:xfrm>
            <a:off x="5012088" y="3439175"/>
            <a:ext cx="746202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ln w="31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</a:t>
            </a:r>
            <a:r>
              <a:rPr lang="ko-KR" altLang="en-US" sz="1200" b="1" dirty="0" smtClean="0">
                <a:ln w="31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일</a:t>
            </a:r>
            <a:endParaRPr lang="ko-KR" altLang="en-US" sz="1200" b="1" dirty="0">
              <a:ln w="31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2" name="모서리가 둥근 직사각형 61"/>
          <p:cNvSpPr/>
          <p:nvPr/>
        </p:nvSpPr>
        <p:spPr>
          <a:xfrm>
            <a:off x="5012088" y="3840133"/>
            <a:ext cx="746202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r>
              <a:rPr lang="ko-KR" altLang="en-US" sz="12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일</a:t>
            </a:r>
            <a:endParaRPr lang="ko-KR" altLang="en-US" sz="12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3" name="모서리가 둥근 직사각형 62"/>
          <p:cNvSpPr/>
          <p:nvPr/>
        </p:nvSpPr>
        <p:spPr>
          <a:xfrm>
            <a:off x="5012088" y="4252337"/>
            <a:ext cx="746202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</a:t>
            </a:r>
            <a:r>
              <a:rPr lang="ko-KR" altLang="en-US" sz="12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일</a:t>
            </a:r>
            <a:endParaRPr lang="ko-KR" altLang="en-US" sz="12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4" name="모서리가 둥근 직사각형 63"/>
          <p:cNvSpPr/>
          <p:nvPr/>
        </p:nvSpPr>
        <p:spPr>
          <a:xfrm>
            <a:off x="5794738" y="3079234"/>
            <a:ext cx="517835" cy="216127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받기</a:t>
            </a:r>
            <a:endParaRPr lang="ko-KR" altLang="en-US" sz="1000" dirty="0"/>
          </a:p>
        </p:txBody>
      </p:sp>
      <p:sp>
        <p:nvSpPr>
          <p:cNvPr id="66" name="모서리가 둥근 직사각형 65"/>
          <p:cNvSpPr/>
          <p:nvPr/>
        </p:nvSpPr>
        <p:spPr>
          <a:xfrm>
            <a:off x="389264" y="5050563"/>
            <a:ext cx="767703" cy="216127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선택 삭제</a:t>
            </a:r>
            <a:endParaRPr lang="ko-KR" altLang="en-US" sz="1000" dirty="0"/>
          </a:p>
        </p:txBody>
      </p:sp>
      <p:sp>
        <p:nvSpPr>
          <p:cNvPr id="67" name="모서리가 둥근 직사각형 66"/>
          <p:cNvSpPr/>
          <p:nvPr/>
        </p:nvSpPr>
        <p:spPr>
          <a:xfrm>
            <a:off x="2206191" y="5050563"/>
            <a:ext cx="220572" cy="216127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 smtClean="0"/>
              <a:t>&lt;</a:t>
            </a:r>
            <a:endParaRPr lang="ko-KR" altLang="en-US" sz="1000" b="1" dirty="0"/>
          </a:p>
        </p:txBody>
      </p:sp>
      <p:sp>
        <p:nvSpPr>
          <p:cNvPr id="68" name="모서리가 둥근 직사각형 67"/>
          <p:cNvSpPr/>
          <p:nvPr/>
        </p:nvSpPr>
        <p:spPr>
          <a:xfrm>
            <a:off x="2489696" y="5050563"/>
            <a:ext cx="2235448" cy="216127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/>
              <a:t>1 2 3 4 5</a:t>
            </a:r>
            <a:endParaRPr lang="ko-KR" altLang="en-US" sz="1000" dirty="0"/>
          </a:p>
        </p:txBody>
      </p:sp>
      <p:sp>
        <p:nvSpPr>
          <p:cNvPr id="69" name="모서리가 둥근 직사각형 68"/>
          <p:cNvSpPr/>
          <p:nvPr/>
        </p:nvSpPr>
        <p:spPr>
          <a:xfrm>
            <a:off x="4797152" y="5050563"/>
            <a:ext cx="220572" cy="216127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 smtClean="0"/>
              <a:t>&gt;</a:t>
            </a:r>
            <a:endParaRPr lang="ko-KR" altLang="en-US" sz="1000" b="1" dirty="0"/>
          </a:p>
        </p:txBody>
      </p:sp>
      <p:sp>
        <p:nvSpPr>
          <p:cNvPr id="70" name="모서리가 둥근 직사각형 69"/>
          <p:cNvSpPr/>
          <p:nvPr/>
        </p:nvSpPr>
        <p:spPr>
          <a:xfrm>
            <a:off x="404666" y="4599133"/>
            <a:ext cx="292634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71" name="모서리가 둥근 직사각형 70"/>
          <p:cNvSpPr/>
          <p:nvPr/>
        </p:nvSpPr>
        <p:spPr>
          <a:xfrm>
            <a:off x="680540" y="4599133"/>
            <a:ext cx="1230656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72" name="모서리가 둥근 직사각형 71"/>
          <p:cNvSpPr/>
          <p:nvPr/>
        </p:nvSpPr>
        <p:spPr>
          <a:xfrm>
            <a:off x="1911196" y="4599133"/>
            <a:ext cx="3100892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73" name="모서리가 둥근 직사각형 72"/>
          <p:cNvSpPr/>
          <p:nvPr/>
        </p:nvSpPr>
        <p:spPr>
          <a:xfrm>
            <a:off x="5012088" y="4599133"/>
            <a:ext cx="779698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74" name="직사각형 73"/>
          <p:cNvSpPr/>
          <p:nvPr/>
        </p:nvSpPr>
        <p:spPr>
          <a:xfrm>
            <a:off x="445260" y="4701032"/>
            <a:ext cx="192410" cy="19241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5" name="모서리가 둥근 직사각형 74"/>
          <p:cNvSpPr/>
          <p:nvPr/>
        </p:nvSpPr>
        <p:spPr>
          <a:xfrm>
            <a:off x="5758290" y="4599133"/>
            <a:ext cx="587780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76" name="모서리가 둥근 직사각형 75"/>
          <p:cNvSpPr/>
          <p:nvPr/>
        </p:nvSpPr>
        <p:spPr>
          <a:xfrm>
            <a:off x="680540" y="4648547"/>
            <a:ext cx="1233664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err="1" smtClean="0"/>
              <a:t>욕설왕퍼킹</a:t>
            </a:r>
            <a:endParaRPr lang="ko-KR" altLang="en-US" sz="1000" dirty="0"/>
          </a:p>
        </p:txBody>
      </p:sp>
      <p:sp>
        <p:nvSpPr>
          <p:cNvPr id="77" name="모서리가 둥근 직사각형 76"/>
          <p:cNvSpPr/>
          <p:nvPr/>
        </p:nvSpPr>
        <p:spPr>
          <a:xfrm>
            <a:off x="2396504" y="4648546"/>
            <a:ext cx="2621220" cy="32696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dirty="0" smtClean="0"/>
              <a:t>[</a:t>
            </a:r>
            <a:r>
              <a:rPr lang="ko-KR" altLang="en-US" sz="1000" dirty="0" smtClean="0"/>
              <a:t>길드</a:t>
            </a:r>
            <a:r>
              <a:rPr lang="en-US" altLang="ko-KR" sz="1000" dirty="0" smtClean="0"/>
              <a:t>] </a:t>
            </a:r>
            <a:r>
              <a:rPr lang="ko-KR" altLang="en-US" sz="1000" dirty="0" smtClean="0"/>
              <a:t>내일 </a:t>
            </a:r>
            <a:r>
              <a:rPr lang="ko-KR" altLang="en-US" sz="1000" dirty="0" err="1" smtClean="0"/>
              <a:t>길드전</a:t>
            </a:r>
            <a:r>
              <a:rPr lang="ko-KR" altLang="en-US" sz="1000" dirty="0" smtClean="0"/>
              <a:t> 합니다</a:t>
            </a:r>
            <a:endParaRPr lang="ko-KR" altLang="en-US" sz="1000" dirty="0"/>
          </a:p>
        </p:txBody>
      </p:sp>
      <p:sp>
        <p:nvSpPr>
          <p:cNvPr id="78" name="모서리가 둥근 직사각형 77"/>
          <p:cNvSpPr/>
          <p:nvPr/>
        </p:nvSpPr>
        <p:spPr>
          <a:xfrm>
            <a:off x="5012088" y="4648545"/>
            <a:ext cx="746202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</a:t>
            </a:r>
            <a:r>
              <a:rPr lang="ko-KR" altLang="en-US" sz="12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일</a:t>
            </a:r>
            <a:endParaRPr lang="ko-KR" altLang="en-US" sz="12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79" name="Picture 2" descr="http://cache2.asset-cache.net/xc/464895243.jpg?v=2&amp;c=IWSAsset&amp;k=2&amp;d=uoupicVpbaUjsiieuPnSeIUhvROXosCgdilVabAWwnYS_SMgNu8uYX2VgdqoLUax0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9841" y="5158626"/>
            <a:ext cx="316027" cy="541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모서리가 둥근 직사각형 80"/>
          <p:cNvSpPr/>
          <p:nvPr/>
        </p:nvSpPr>
        <p:spPr>
          <a:xfrm>
            <a:off x="364880" y="2987824"/>
            <a:ext cx="362432" cy="317330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 smtClean="0">
                <a:solidFill>
                  <a:schemeClr val="tx1"/>
                </a:solidFill>
              </a:rPr>
              <a:t>V</a:t>
            </a:r>
            <a:endParaRPr lang="ko-KR" altLang="en-US" sz="2000" b="1" dirty="0">
              <a:solidFill>
                <a:schemeClr val="tx1"/>
              </a:solidFill>
            </a:endParaRPr>
          </a:p>
        </p:txBody>
      </p:sp>
      <p:sp>
        <p:nvSpPr>
          <p:cNvPr id="82" name="모서리가 둥근 직사각형 81"/>
          <p:cNvSpPr/>
          <p:nvPr/>
        </p:nvSpPr>
        <p:spPr>
          <a:xfrm>
            <a:off x="1799014" y="6141665"/>
            <a:ext cx="3299486" cy="1886241"/>
          </a:xfrm>
          <a:prstGeom prst="roundRect">
            <a:avLst>
              <a:gd name="adj" fmla="val 496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3" name="모서리가 둥근 직사각형 82"/>
          <p:cNvSpPr/>
          <p:nvPr/>
        </p:nvSpPr>
        <p:spPr>
          <a:xfrm>
            <a:off x="1799014" y="6141665"/>
            <a:ext cx="3294436" cy="1454193"/>
          </a:xfrm>
          <a:prstGeom prst="roundRect">
            <a:avLst>
              <a:gd name="adj" fmla="val 3882"/>
            </a:avLst>
          </a:prstGeom>
          <a:solidFill>
            <a:schemeClr val="bg1">
              <a:lumMod val="50000"/>
              <a:alpha val="7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/>
              <a:t>선택한 우편을 삭제하시겠습니까</a:t>
            </a:r>
            <a:r>
              <a:rPr lang="en-US" altLang="ko-KR" sz="1200" dirty="0" smtClean="0"/>
              <a:t>?</a:t>
            </a:r>
            <a:endParaRPr lang="en-US" altLang="ko-KR" sz="1200" dirty="0"/>
          </a:p>
        </p:txBody>
      </p:sp>
      <p:sp>
        <p:nvSpPr>
          <p:cNvPr id="84" name="모서리가 둥근 직사각형 83"/>
          <p:cNvSpPr/>
          <p:nvPr/>
        </p:nvSpPr>
        <p:spPr>
          <a:xfrm>
            <a:off x="2239078" y="7667867"/>
            <a:ext cx="1190066" cy="276994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삭제</a:t>
            </a:r>
            <a:endParaRPr lang="ko-KR" altLang="en-US" sz="1050" dirty="0"/>
          </a:p>
        </p:txBody>
      </p:sp>
      <p:sp>
        <p:nvSpPr>
          <p:cNvPr id="85" name="모서리가 둥근 직사각형 84"/>
          <p:cNvSpPr/>
          <p:nvPr/>
        </p:nvSpPr>
        <p:spPr>
          <a:xfrm>
            <a:off x="3674984" y="7667867"/>
            <a:ext cx="1190066" cy="276994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취소</a:t>
            </a:r>
            <a:endParaRPr lang="ko-KR" altLang="en-US" sz="1050" dirty="0"/>
          </a:p>
        </p:txBody>
      </p:sp>
      <p:sp>
        <p:nvSpPr>
          <p:cNvPr id="94" name="모서리가 둥근 직사각형 93"/>
          <p:cNvSpPr/>
          <p:nvPr/>
        </p:nvSpPr>
        <p:spPr>
          <a:xfrm>
            <a:off x="1809930" y="7149777"/>
            <a:ext cx="3288569" cy="446081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&lt;</a:t>
            </a:r>
            <a:r>
              <a:rPr lang="ko-KR" altLang="en-US" sz="1000" dirty="0" smtClean="0">
                <a:solidFill>
                  <a:srgbClr val="FF0000"/>
                </a:solidFill>
              </a:rPr>
              <a:t>경고</a:t>
            </a:r>
            <a:r>
              <a:rPr lang="en-US" altLang="ko-KR" sz="1000" dirty="0" smtClean="0">
                <a:solidFill>
                  <a:srgbClr val="FF0000"/>
                </a:solidFill>
              </a:rPr>
              <a:t>&gt;</a:t>
            </a:r>
          </a:p>
          <a:p>
            <a:r>
              <a:rPr lang="ko-KR" altLang="en-US" sz="1000" dirty="0" smtClean="0"/>
              <a:t>아이템이 포함 된 우편물이 선택 되어 있습니다</a:t>
            </a:r>
            <a:r>
              <a:rPr lang="en-US" altLang="ko-KR" sz="1000" dirty="0" smtClean="0"/>
              <a:t>.</a:t>
            </a: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78266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14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685800" lvl="1" indent="-228600">
              <a:lnSpc>
                <a:spcPct val="150000"/>
              </a:lnSpc>
              <a:buFont typeface="+mj-lt"/>
              <a:buAutoNum type="arabicParenR" startAt="5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우편의 상제 정보 창에서도 삭제 할 수 있습니다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5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5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5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5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5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5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5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5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5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5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5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5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5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5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5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5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5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5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삭제 버튼 터치 시 역시 팝업 창이 발생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5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5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5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5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5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5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5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5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5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이 경우 첨부 아이템이 있을 때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,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현재 창에서는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[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받기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]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버튼이 활성화 되므로 첨부 물품이 있는 상태에서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[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삭제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]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를 할 수 없습니다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  <a:endParaRPr lang="en-US" altLang="ko-KR" sz="1000" dirty="0">
              <a:solidFill>
                <a:sysClr val="windowText" lastClr="00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우편함 사용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  <p:pic>
        <p:nvPicPr>
          <p:cNvPr id="86" name="Picture 2" descr="C:\Users\Helpas\Pictures\Screenshot_2015-08-05-14-35-57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9803" y="1835696"/>
            <a:ext cx="6382950" cy="3590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7" name="모서리가 둥근 직사각형 86"/>
          <p:cNvSpPr/>
          <p:nvPr/>
        </p:nvSpPr>
        <p:spPr>
          <a:xfrm>
            <a:off x="338715" y="2087151"/>
            <a:ext cx="6211013" cy="3253609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8" name="모서리가 둥근 직사각형 87"/>
          <p:cNvSpPr/>
          <p:nvPr/>
        </p:nvSpPr>
        <p:spPr>
          <a:xfrm>
            <a:off x="338715" y="2087152"/>
            <a:ext cx="6211013" cy="288032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/>
              <a:t>우  편  함</a:t>
            </a:r>
            <a:endParaRPr lang="ko-KR" altLang="en-US" sz="1200" dirty="0"/>
          </a:p>
        </p:txBody>
      </p:sp>
      <p:sp>
        <p:nvSpPr>
          <p:cNvPr id="89" name="모서리가 둥근 직사각형 88"/>
          <p:cNvSpPr/>
          <p:nvPr/>
        </p:nvSpPr>
        <p:spPr>
          <a:xfrm>
            <a:off x="6238852" y="2087883"/>
            <a:ext cx="263252" cy="287301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/>
              <a:t>X</a:t>
            </a:r>
            <a:endParaRPr lang="ko-KR" altLang="en-US" sz="2000" b="1" dirty="0"/>
          </a:p>
        </p:txBody>
      </p:sp>
      <p:sp>
        <p:nvSpPr>
          <p:cNvPr id="90" name="모서리가 둥근 직사각형 89"/>
          <p:cNvSpPr/>
          <p:nvPr/>
        </p:nvSpPr>
        <p:spPr>
          <a:xfrm>
            <a:off x="429049" y="2431600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/>
              <a:t>받은 편지함</a:t>
            </a:r>
          </a:p>
        </p:txBody>
      </p:sp>
      <p:sp>
        <p:nvSpPr>
          <p:cNvPr id="91" name="모서리가 둥근 직사각형 90"/>
          <p:cNvSpPr/>
          <p:nvPr/>
        </p:nvSpPr>
        <p:spPr>
          <a:xfrm>
            <a:off x="1356768" y="2431600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/>
              <a:t>편지 쓰기</a:t>
            </a:r>
          </a:p>
        </p:txBody>
      </p:sp>
      <p:sp>
        <p:nvSpPr>
          <p:cNvPr id="92" name="모서리가 둥근 직사각형 91"/>
          <p:cNvSpPr/>
          <p:nvPr/>
        </p:nvSpPr>
        <p:spPr>
          <a:xfrm>
            <a:off x="404665" y="2675408"/>
            <a:ext cx="5965813" cy="2322134"/>
          </a:xfrm>
          <a:prstGeom prst="roundRect">
            <a:avLst>
              <a:gd name="adj" fmla="val 1151"/>
            </a:avLst>
          </a:prstGeom>
          <a:solidFill>
            <a:schemeClr val="bg1">
              <a:lumMod val="65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93" name="모서리가 둥근 직사각형 92"/>
          <p:cNvSpPr/>
          <p:nvPr/>
        </p:nvSpPr>
        <p:spPr>
          <a:xfrm>
            <a:off x="2332299" y="2375184"/>
            <a:ext cx="4217430" cy="29407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/>
              <a:t>우편물은 최대 </a:t>
            </a:r>
            <a:r>
              <a:rPr lang="en-US" altLang="ko-KR" sz="800" dirty="0" smtClean="0"/>
              <a:t>7</a:t>
            </a:r>
            <a:r>
              <a:rPr lang="ko-KR" altLang="en-US" sz="800" dirty="0" smtClean="0"/>
              <a:t>일 동안</a:t>
            </a:r>
            <a:r>
              <a:rPr lang="en-US" altLang="ko-KR" sz="800" dirty="0" smtClean="0"/>
              <a:t>, </a:t>
            </a:r>
            <a:r>
              <a:rPr lang="ko-KR" altLang="en-US" sz="800" dirty="0" smtClean="0"/>
              <a:t>아이템이 포함 된 우편은 </a:t>
            </a:r>
            <a:r>
              <a:rPr lang="en-US" altLang="ko-KR" sz="800" dirty="0" smtClean="0"/>
              <a:t>10</a:t>
            </a:r>
            <a:r>
              <a:rPr lang="ko-KR" altLang="en-US" sz="800" dirty="0" smtClean="0"/>
              <a:t>일 동안 보관 됩니다</a:t>
            </a:r>
            <a:r>
              <a:rPr lang="en-US" altLang="ko-KR" sz="800" dirty="0" smtClean="0"/>
              <a:t>.</a:t>
            </a:r>
          </a:p>
          <a:p>
            <a:pPr algn="ctr"/>
            <a:r>
              <a:rPr lang="ko-KR" altLang="en-US" sz="800" dirty="0" smtClean="0"/>
              <a:t>기간이 지난 우편은 자동 삭제 됩니다</a:t>
            </a:r>
            <a:r>
              <a:rPr lang="en-US" altLang="ko-KR" sz="800" dirty="0" smtClean="0"/>
              <a:t>.</a:t>
            </a:r>
            <a:endParaRPr lang="ko-KR" altLang="en-US" sz="800" dirty="0"/>
          </a:p>
        </p:txBody>
      </p:sp>
      <p:sp>
        <p:nvSpPr>
          <p:cNvPr id="95" name="모서리가 둥근 직사각형 94"/>
          <p:cNvSpPr/>
          <p:nvPr/>
        </p:nvSpPr>
        <p:spPr>
          <a:xfrm>
            <a:off x="404666" y="2675408"/>
            <a:ext cx="952102" cy="295907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err="1" smtClean="0"/>
              <a:t>보낸사람</a:t>
            </a:r>
            <a:endParaRPr lang="ko-KR" altLang="en-US" sz="1000" dirty="0"/>
          </a:p>
        </p:txBody>
      </p:sp>
      <p:sp>
        <p:nvSpPr>
          <p:cNvPr id="96" name="모서리가 둥근 직사각형 95"/>
          <p:cNvSpPr/>
          <p:nvPr/>
        </p:nvSpPr>
        <p:spPr>
          <a:xfrm>
            <a:off x="2284487" y="5064955"/>
            <a:ext cx="654267" cy="216127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삭제</a:t>
            </a:r>
            <a:endParaRPr lang="ko-KR" altLang="en-US" sz="1000" dirty="0"/>
          </a:p>
        </p:txBody>
      </p:sp>
      <p:sp>
        <p:nvSpPr>
          <p:cNvPr id="97" name="모서리가 둥근 직사각형 96"/>
          <p:cNvSpPr/>
          <p:nvPr/>
        </p:nvSpPr>
        <p:spPr>
          <a:xfrm>
            <a:off x="1368004" y="2675408"/>
            <a:ext cx="2007375" cy="295907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/>
              <a:t>GM</a:t>
            </a:r>
            <a:r>
              <a:rPr lang="ko-KR" altLang="en-US" sz="1000" dirty="0" smtClean="0"/>
              <a:t>팀</a:t>
            </a:r>
            <a:endParaRPr lang="ko-KR" altLang="en-US" sz="1000" dirty="0"/>
          </a:p>
        </p:txBody>
      </p:sp>
      <p:sp>
        <p:nvSpPr>
          <p:cNvPr id="98" name="모서리가 둥근 직사각형 97"/>
          <p:cNvSpPr/>
          <p:nvPr/>
        </p:nvSpPr>
        <p:spPr>
          <a:xfrm>
            <a:off x="3400555" y="2675408"/>
            <a:ext cx="952102" cy="295907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err="1" smtClean="0"/>
              <a:t>보낸시간</a:t>
            </a:r>
            <a:endParaRPr lang="ko-KR" altLang="en-US" sz="1000" dirty="0"/>
          </a:p>
        </p:txBody>
      </p:sp>
      <p:sp>
        <p:nvSpPr>
          <p:cNvPr id="99" name="모서리가 둥근 직사각형 98"/>
          <p:cNvSpPr/>
          <p:nvPr/>
        </p:nvSpPr>
        <p:spPr>
          <a:xfrm>
            <a:off x="4363893" y="2675408"/>
            <a:ext cx="2007375" cy="295907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/>
              <a:t>2015-08-23 03:54:26</a:t>
            </a:r>
            <a:endParaRPr lang="ko-KR" altLang="en-US" sz="1000" dirty="0"/>
          </a:p>
        </p:txBody>
      </p:sp>
      <p:sp>
        <p:nvSpPr>
          <p:cNvPr id="100" name="모서리가 둥근 직사각형 99"/>
          <p:cNvSpPr/>
          <p:nvPr/>
        </p:nvSpPr>
        <p:spPr>
          <a:xfrm>
            <a:off x="404666" y="2971315"/>
            <a:ext cx="952102" cy="295907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첨부물품</a:t>
            </a:r>
            <a:endParaRPr lang="ko-KR" altLang="en-US" sz="1000" dirty="0"/>
          </a:p>
        </p:txBody>
      </p:sp>
      <p:sp>
        <p:nvSpPr>
          <p:cNvPr id="101" name="모서리가 둥근 직사각형 100"/>
          <p:cNvSpPr/>
          <p:nvPr/>
        </p:nvSpPr>
        <p:spPr>
          <a:xfrm>
            <a:off x="3400555" y="2971315"/>
            <a:ext cx="952102" cy="295907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남은 보관일</a:t>
            </a:r>
            <a:endParaRPr lang="ko-KR" altLang="en-US" sz="1000" dirty="0"/>
          </a:p>
        </p:txBody>
      </p:sp>
      <p:sp>
        <p:nvSpPr>
          <p:cNvPr id="102" name="모서리가 둥근 직사각형 101"/>
          <p:cNvSpPr/>
          <p:nvPr/>
        </p:nvSpPr>
        <p:spPr>
          <a:xfrm>
            <a:off x="4363893" y="2971315"/>
            <a:ext cx="2007375" cy="295907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 smtClean="0">
                <a:ln w="3175">
                  <a:noFill/>
                </a:ln>
                <a:solidFill>
                  <a:schemeClr val="bg1"/>
                </a:solidFill>
              </a:rPr>
              <a:t>8</a:t>
            </a:r>
            <a:r>
              <a:rPr lang="ko-KR" altLang="en-US" sz="1000" b="1" dirty="0" smtClean="0">
                <a:ln w="3175">
                  <a:noFill/>
                </a:ln>
                <a:solidFill>
                  <a:schemeClr val="bg1"/>
                </a:solidFill>
              </a:rPr>
              <a:t>일</a:t>
            </a:r>
            <a:endParaRPr lang="ko-KR" altLang="en-US" sz="1000" b="1" dirty="0">
              <a:ln w="3175"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103" name="모서리가 둥근 직사각형 102"/>
          <p:cNvSpPr/>
          <p:nvPr/>
        </p:nvSpPr>
        <p:spPr>
          <a:xfrm>
            <a:off x="404666" y="3273799"/>
            <a:ext cx="952102" cy="295907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제목</a:t>
            </a:r>
            <a:endParaRPr lang="ko-KR" altLang="en-US" sz="1000" dirty="0"/>
          </a:p>
        </p:txBody>
      </p:sp>
      <p:sp>
        <p:nvSpPr>
          <p:cNvPr id="104" name="모서리가 둥근 직사각형 103"/>
          <p:cNvSpPr/>
          <p:nvPr/>
        </p:nvSpPr>
        <p:spPr>
          <a:xfrm>
            <a:off x="1368004" y="3267222"/>
            <a:ext cx="4990282" cy="295907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[</a:t>
            </a:r>
            <a:r>
              <a:rPr lang="ko-KR" altLang="en-US" sz="1000" b="1" dirty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보상</a:t>
            </a:r>
            <a:r>
              <a:rPr lang="en-US" altLang="ko-KR" sz="1000" b="1" dirty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]</a:t>
            </a:r>
            <a:r>
              <a:rPr lang="en-US" altLang="ko-KR" sz="1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ko-KR" altLang="en-US" sz="1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긴급 서버 점검에 대한 보상입니다</a:t>
            </a:r>
            <a:r>
              <a:rPr lang="en-US" altLang="ko-KR" sz="1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.</a:t>
            </a:r>
            <a:endParaRPr lang="ko-KR" altLang="en-US" sz="1000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05" name="모서리가 둥근 직사각형 104"/>
          <p:cNvSpPr/>
          <p:nvPr/>
        </p:nvSpPr>
        <p:spPr>
          <a:xfrm>
            <a:off x="404666" y="3566001"/>
            <a:ext cx="952102" cy="295907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내용</a:t>
            </a:r>
            <a:endParaRPr lang="ko-KR" altLang="en-US" sz="1000" dirty="0"/>
          </a:p>
        </p:txBody>
      </p:sp>
      <p:sp>
        <p:nvSpPr>
          <p:cNvPr id="106" name="모서리가 둥근 직사각형 105"/>
          <p:cNvSpPr/>
          <p:nvPr/>
        </p:nvSpPr>
        <p:spPr>
          <a:xfrm>
            <a:off x="1368004" y="3566001"/>
            <a:ext cx="4990282" cy="1431541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1000" dirty="0" smtClean="0"/>
              <a:t>기본 좋습니까</a:t>
            </a:r>
            <a:r>
              <a:rPr lang="en-US" altLang="ko-KR" sz="1000" dirty="0" smtClean="0"/>
              <a:t>?</a:t>
            </a:r>
          </a:p>
          <a:p>
            <a:r>
              <a:rPr lang="ko-KR" altLang="en-US" sz="1000" dirty="0" smtClean="0"/>
              <a:t>서버가 떨어지면 아주 가관이시겠어요</a:t>
            </a:r>
            <a:r>
              <a:rPr lang="en-US" altLang="ko-KR" sz="1000" dirty="0"/>
              <a:t>~</a:t>
            </a:r>
            <a:endParaRPr lang="ko-KR" altLang="en-US" sz="1000" dirty="0"/>
          </a:p>
        </p:txBody>
      </p:sp>
      <p:cxnSp>
        <p:nvCxnSpPr>
          <p:cNvPr id="108" name="직선 연결선 107"/>
          <p:cNvCxnSpPr/>
          <p:nvPr/>
        </p:nvCxnSpPr>
        <p:spPr>
          <a:xfrm>
            <a:off x="6278490" y="3630900"/>
            <a:ext cx="0" cy="136664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타원 108"/>
          <p:cNvSpPr/>
          <p:nvPr/>
        </p:nvSpPr>
        <p:spPr>
          <a:xfrm>
            <a:off x="6212260" y="3965406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0" name="모서리가 둥근 직사각형 109"/>
          <p:cNvSpPr/>
          <p:nvPr/>
        </p:nvSpPr>
        <p:spPr>
          <a:xfrm>
            <a:off x="3876606" y="5064956"/>
            <a:ext cx="654267" cy="216127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닫기</a:t>
            </a:r>
            <a:endParaRPr lang="ko-KR" altLang="en-US" sz="1000" dirty="0"/>
          </a:p>
        </p:txBody>
      </p:sp>
      <p:pic>
        <p:nvPicPr>
          <p:cNvPr id="111" name="Picture 2" descr="http://cache2.asset-cache.net/xc/464895243.jpg?v=2&amp;c=IWSAsset&amp;k=2&amp;d=uoupicVpbaUjsiieuPnSeIUhvROXosCgdilVabAWwnYS_SMgNu8uYX2VgdqoLUax0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80740" y="5158626"/>
            <a:ext cx="316027" cy="541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" name="모서리가 둥근 직사각형 111"/>
          <p:cNvSpPr/>
          <p:nvPr/>
        </p:nvSpPr>
        <p:spPr>
          <a:xfrm>
            <a:off x="1799014" y="5925811"/>
            <a:ext cx="3299486" cy="1886241"/>
          </a:xfrm>
          <a:prstGeom prst="roundRect">
            <a:avLst>
              <a:gd name="adj" fmla="val 496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3" name="모서리가 둥근 직사각형 112"/>
          <p:cNvSpPr/>
          <p:nvPr/>
        </p:nvSpPr>
        <p:spPr>
          <a:xfrm>
            <a:off x="1799014" y="5925811"/>
            <a:ext cx="3294436" cy="1454193"/>
          </a:xfrm>
          <a:prstGeom prst="roundRect">
            <a:avLst>
              <a:gd name="adj" fmla="val 3882"/>
            </a:avLst>
          </a:prstGeom>
          <a:solidFill>
            <a:schemeClr val="bg1">
              <a:lumMod val="50000"/>
              <a:alpha val="7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/>
              <a:t>선택한 우편을 삭제하시겠습니까</a:t>
            </a:r>
            <a:r>
              <a:rPr lang="en-US" altLang="ko-KR" sz="1200" dirty="0" smtClean="0"/>
              <a:t>?</a:t>
            </a:r>
            <a:endParaRPr lang="en-US" altLang="ko-KR" sz="1200" dirty="0"/>
          </a:p>
        </p:txBody>
      </p:sp>
      <p:sp>
        <p:nvSpPr>
          <p:cNvPr id="114" name="모서리가 둥근 직사각형 113"/>
          <p:cNvSpPr/>
          <p:nvPr/>
        </p:nvSpPr>
        <p:spPr>
          <a:xfrm>
            <a:off x="2239078" y="7452013"/>
            <a:ext cx="1190066" cy="276994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삭제</a:t>
            </a:r>
            <a:endParaRPr lang="ko-KR" altLang="en-US" sz="1050" dirty="0"/>
          </a:p>
        </p:txBody>
      </p:sp>
      <p:sp>
        <p:nvSpPr>
          <p:cNvPr id="115" name="모서리가 둥근 직사각형 114"/>
          <p:cNvSpPr/>
          <p:nvPr/>
        </p:nvSpPr>
        <p:spPr>
          <a:xfrm>
            <a:off x="3674984" y="7452013"/>
            <a:ext cx="1190066" cy="276994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취소</a:t>
            </a:r>
            <a:endParaRPr lang="ko-KR" altLang="en-US" sz="1050" dirty="0"/>
          </a:p>
        </p:txBody>
      </p:sp>
    </p:spTree>
    <p:extLst>
      <p:ext uri="{BB962C8B-B14F-4D97-AF65-F5344CB8AC3E}">
        <p14:creationId xmlns:p14="http://schemas.microsoft.com/office/powerpoint/2010/main" val="42653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15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우편함 첫 화면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–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받은 편지함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우편함 기본 설정 탭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우편물 보관 기간에 대한 공지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–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항상 표기하는 것이 좋을 것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선택 삭제를 위한 체크박스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보낸 사람 닉네임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우편물의 제목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현 우편물의 잔여 보관 날짜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첨부 물품이 있는 우편의 </a:t>
            </a: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첨부물을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리스트에서 바로 받을 수 있게 하는 버튼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별다른 팝업 없이 바로 내 가방으로 들어갑니다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ea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체크한 우편을 삭제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ea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우편물 리스트가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20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줄이 넘어가면 페이지 넘김 기능이 활성화 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&lt; -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이전 페이지 이동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&gt; -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다음 페이지 이동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숫자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-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해당 페이지 이동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ko-KR" sz="1400" b="1" dirty="0" smtClean="0">
                <a:solidFill>
                  <a:sysClr val="windowText" lastClr="000000"/>
                </a:solidFill>
              </a:rPr>
              <a:t>UI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  <p:pic>
        <p:nvPicPr>
          <p:cNvPr id="8" name="Picture 2" descr="C:\Users\Helpas\Pictures\Screenshot_2015-08-05-14-35-57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9803" y="1835696"/>
            <a:ext cx="6382950" cy="3590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모서리가 둥근 직사각형 9"/>
          <p:cNvSpPr/>
          <p:nvPr/>
        </p:nvSpPr>
        <p:spPr>
          <a:xfrm>
            <a:off x="338715" y="2087151"/>
            <a:ext cx="6211013" cy="3253609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" name="모서리가 둥근 직사각형 10"/>
          <p:cNvSpPr/>
          <p:nvPr/>
        </p:nvSpPr>
        <p:spPr>
          <a:xfrm>
            <a:off x="338715" y="2087152"/>
            <a:ext cx="6211013" cy="288032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/>
              <a:t>우  편  함</a:t>
            </a:r>
            <a:endParaRPr lang="ko-KR" altLang="en-US" sz="1200" dirty="0"/>
          </a:p>
        </p:txBody>
      </p:sp>
      <p:sp>
        <p:nvSpPr>
          <p:cNvPr id="12" name="모서리가 둥근 직사각형 11"/>
          <p:cNvSpPr/>
          <p:nvPr/>
        </p:nvSpPr>
        <p:spPr>
          <a:xfrm>
            <a:off x="6238852" y="2087883"/>
            <a:ext cx="263252" cy="287301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/>
              <a:t>X</a:t>
            </a:r>
            <a:endParaRPr lang="ko-KR" altLang="en-US" sz="2000" b="1" dirty="0"/>
          </a:p>
        </p:txBody>
      </p:sp>
      <p:sp>
        <p:nvSpPr>
          <p:cNvPr id="13" name="모서리가 둥근 직사각형 12"/>
          <p:cNvSpPr/>
          <p:nvPr/>
        </p:nvSpPr>
        <p:spPr>
          <a:xfrm>
            <a:off x="429049" y="2431600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/>
              <a:t>받은 편지함</a:t>
            </a:r>
          </a:p>
        </p:txBody>
      </p:sp>
      <p:sp>
        <p:nvSpPr>
          <p:cNvPr id="14" name="모서리가 둥근 직사각형 13"/>
          <p:cNvSpPr/>
          <p:nvPr/>
        </p:nvSpPr>
        <p:spPr>
          <a:xfrm>
            <a:off x="1356768" y="2431600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/>
              <a:t>편지 쓰기</a:t>
            </a:r>
          </a:p>
        </p:txBody>
      </p:sp>
      <p:sp>
        <p:nvSpPr>
          <p:cNvPr id="15" name="모서리가 둥근 직사각형 14"/>
          <p:cNvSpPr/>
          <p:nvPr/>
        </p:nvSpPr>
        <p:spPr>
          <a:xfrm>
            <a:off x="404665" y="2675408"/>
            <a:ext cx="5965813" cy="2322134"/>
          </a:xfrm>
          <a:prstGeom prst="roundRect">
            <a:avLst>
              <a:gd name="adj" fmla="val 1151"/>
            </a:avLst>
          </a:prstGeom>
          <a:solidFill>
            <a:schemeClr val="bg1">
              <a:lumMod val="65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16" name="모서리가 둥근 직사각형 15"/>
          <p:cNvSpPr/>
          <p:nvPr/>
        </p:nvSpPr>
        <p:spPr>
          <a:xfrm>
            <a:off x="2332299" y="2375184"/>
            <a:ext cx="4217430" cy="29407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/>
              <a:t>우편물은 최대 </a:t>
            </a:r>
            <a:r>
              <a:rPr lang="en-US" altLang="ko-KR" sz="800" dirty="0" smtClean="0"/>
              <a:t>7</a:t>
            </a:r>
            <a:r>
              <a:rPr lang="ko-KR" altLang="en-US" sz="800" dirty="0" smtClean="0"/>
              <a:t>일 동안</a:t>
            </a:r>
            <a:r>
              <a:rPr lang="en-US" altLang="ko-KR" sz="800" dirty="0" smtClean="0"/>
              <a:t>, </a:t>
            </a:r>
            <a:r>
              <a:rPr lang="ko-KR" altLang="en-US" sz="800" dirty="0" smtClean="0"/>
              <a:t>아이템이 포함 된 우편은 </a:t>
            </a:r>
            <a:r>
              <a:rPr lang="en-US" altLang="ko-KR" sz="800" dirty="0" smtClean="0"/>
              <a:t>10</a:t>
            </a:r>
            <a:r>
              <a:rPr lang="ko-KR" altLang="en-US" sz="800" dirty="0" smtClean="0"/>
              <a:t>일 동안 보관 됩니다</a:t>
            </a:r>
            <a:r>
              <a:rPr lang="en-US" altLang="ko-KR" sz="800" dirty="0" smtClean="0"/>
              <a:t>.</a:t>
            </a:r>
          </a:p>
          <a:p>
            <a:pPr algn="ctr"/>
            <a:r>
              <a:rPr lang="ko-KR" altLang="en-US" sz="800" dirty="0" smtClean="0"/>
              <a:t>기간이 지난 우편은 자동 삭제 됩니다</a:t>
            </a:r>
            <a:r>
              <a:rPr lang="en-US" altLang="ko-KR" sz="800" dirty="0" smtClean="0"/>
              <a:t>.</a:t>
            </a:r>
            <a:endParaRPr lang="ko-KR" altLang="en-US" sz="800" dirty="0"/>
          </a:p>
        </p:txBody>
      </p:sp>
      <p:sp>
        <p:nvSpPr>
          <p:cNvPr id="17" name="모서리가 둥근 직사각형 16"/>
          <p:cNvSpPr/>
          <p:nvPr/>
        </p:nvSpPr>
        <p:spPr>
          <a:xfrm>
            <a:off x="404666" y="2971315"/>
            <a:ext cx="292634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cxnSp>
        <p:nvCxnSpPr>
          <p:cNvPr id="18" name="직선 연결선 17"/>
          <p:cNvCxnSpPr/>
          <p:nvPr/>
        </p:nvCxnSpPr>
        <p:spPr>
          <a:xfrm>
            <a:off x="6459750" y="2669262"/>
            <a:ext cx="0" cy="232828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타원 18"/>
          <p:cNvSpPr/>
          <p:nvPr/>
        </p:nvSpPr>
        <p:spPr>
          <a:xfrm>
            <a:off x="6393520" y="3965406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/>
          <p:cNvSpPr/>
          <p:nvPr/>
        </p:nvSpPr>
        <p:spPr>
          <a:xfrm>
            <a:off x="445260" y="3073214"/>
            <a:ext cx="192410" cy="19241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직사각형 20"/>
          <p:cNvSpPr/>
          <p:nvPr/>
        </p:nvSpPr>
        <p:spPr>
          <a:xfrm>
            <a:off x="445260" y="2722939"/>
            <a:ext cx="192410" cy="19241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모서리가 둥근 직사각형 21"/>
          <p:cNvSpPr/>
          <p:nvPr/>
        </p:nvSpPr>
        <p:spPr>
          <a:xfrm>
            <a:off x="680540" y="2673936"/>
            <a:ext cx="1233664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/>
              <a:t>보낸 사람</a:t>
            </a:r>
            <a:endParaRPr lang="ko-KR" altLang="en-US" sz="800" dirty="0"/>
          </a:p>
        </p:txBody>
      </p:sp>
      <p:cxnSp>
        <p:nvCxnSpPr>
          <p:cNvPr id="23" name="직선 연결선 22"/>
          <p:cNvCxnSpPr/>
          <p:nvPr/>
        </p:nvCxnSpPr>
        <p:spPr>
          <a:xfrm>
            <a:off x="1916832" y="2711248"/>
            <a:ext cx="0" cy="23568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모서리가 둥근 직사각형 23"/>
          <p:cNvSpPr/>
          <p:nvPr/>
        </p:nvSpPr>
        <p:spPr>
          <a:xfrm>
            <a:off x="2284487" y="2673936"/>
            <a:ext cx="2610039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/>
              <a:t>제목</a:t>
            </a:r>
            <a:endParaRPr lang="ko-KR" altLang="en-US" sz="800" dirty="0"/>
          </a:p>
        </p:txBody>
      </p:sp>
      <p:sp>
        <p:nvSpPr>
          <p:cNvPr id="25" name="모서리가 둥근 직사각형 24"/>
          <p:cNvSpPr/>
          <p:nvPr/>
        </p:nvSpPr>
        <p:spPr>
          <a:xfrm>
            <a:off x="5012088" y="2673936"/>
            <a:ext cx="746202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/>
              <a:t>남은 보관일</a:t>
            </a:r>
            <a:endParaRPr lang="ko-KR" altLang="en-US" sz="800" dirty="0"/>
          </a:p>
        </p:txBody>
      </p:sp>
      <p:cxnSp>
        <p:nvCxnSpPr>
          <p:cNvPr id="26" name="직선 연결선 25"/>
          <p:cNvCxnSpPr/>
          <p:nvPr/>
        </p:nvCxnSpPr>
        <p:spPr>
          <a:xfrm>
            <a:off x="5017724" y="2711248"/>
            <a:ext cx="0" cy="23568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모서리가 둥근 직사각형 26"/>
          <p:cNvSpPr/>
          <p:nvPr/>
        </p:nvSpPr>
        <p:spPr>
          <a:xfrm>
            <a:off x="680540" y="2971315"/>
            <a:ext cx="1230656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28" name="모서리가 둥근 직사각형 27"/>
          <p:cNvSpPr/>
          <p:nvPr/>
        </p:nvSpPr>
        <p:spPr>
          <a:xfrm>
            <a:off x="1911196" y="2971315"/>
            <a:ext cx="3100892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29" name="모서리가 둥근 직사각형 28"/>
          <p:cNvSpPr/>
          <p:nvPr/>
        </p:nvSpPr>
        <p:spPr>
          <a:xfrm>
            <a:off x="5012088" y="2971315"/>
            <a:ext cx="779698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30" name="모서리가 둥근 직사각형 29"/>
          <p:cNvSpPr/>
          <p:nvPr/>
        </p:nvSpPr>
        <p:spPr>
          <a:xfrm>
            <a:off x="404666" y="3373277"/>
            <a:ext cx="292634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31" name="모서리가 둥근 직사각형 30"/>
          <p:cNvSpPr/>
          <p:nvPr/>
        </p:nvSpPr>
        <p:spPr>
          <a:xfrm>
            <a:off x="680540" y="3373277"/>
            <a:ext cx="1230656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32" name="모서리가 둥근 직사각형 31"/>
          <p:cNvSpPr/>
          <p:nvPr/>
        </p:nvSpPr>
        <p:spPr>
          <a:xfrm>
            <a:off x="1911196" y="3373277"/>
            <a:ext cx="3100892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33" name="모서리가 둥근 직사각형 32"/>
          <p:cNvSpPr/>
          <p:nvPr/>
        </p:nvSpPr>
        <p:spPr>
          <a:xfrm>
            <a:off x="5012088" y="3373277"/>
            <a:ext cx="779698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34" name="모서리가 둥근 직사각형 33"/>
          <p:cNvSpPr/>
          <p:nvPr/>
        </p:nvSpPr>
        <p:spPr>
          <a:xfrm>
            <a:off x="404666" y="3780728"/>
            <a:ext cx="292634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35" name="모서리가 둥근 직사각형 34"/>
          <p:cNvSpPr/>
          <p:nvPr/>
        </p:nvSpPr>
        <p:spPr>
          <a:xfrm>
            <a:off x="680540" y="3780728"/>
            <a:ext cx="1230656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36" name="모서리가 둥근 직사각형 35"/>
          <p:cNvSpPr/>
          <p:nvPr/>
        </p:nvSpPr>
        <p:spPr>
          <a:xfrm>
            <a:off x="1911196" y="3780728"/>
            <a:ext cx="3100892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37" name="모서리가 둥근 직사각형 36"/>
          <p:cNvSpPr/>
          <p:nvPr/>
        </p:nvSpPr>
        <p:spPr>
          <a:xfrm>
            <a:off x="5012088" y="3780728"/>
            <a:ext cx="779698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 b="1" dirty="0"/>
          </a:p>
        </p:txBody>
      </p:sp>
      <p:sp>
        <p:nvSpPr>
          <p:cNvPr id="38" name="모서리가 둥근 직사각형 37"/>
          <p:cNvSpPr/>
          <p:nvPr/>
        </p:nvSpPr>
        <p:spPr>
          <a:xfrm>
            <a:off x="404666" y="4192934"/>
            <a:ext cx="292634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39" name="모서리가 둥근 직사각형 38"/>
          <p:cNvSpPr/>
          <p:nvPr/>
        </p:nvSpPr>
        <p:spPr>
          <a:xfrm>
            <a:off x="680540" y="4192934"/>
            <a:ext cx="1230656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40" name="모서리가 둥근 직사각형 39"/>
          <p:cNvSpPr/>
          <p:nvPr/>
        </p:nvSpPr>
        <p:spPr>
          <a:xfrm>
            <a:off x="1911196" y="4192934"/>
            <a:ext cx="3100892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41" name="모서리가 둥근 직사각형 40"/>
          <p:cNvSpPr/>
          <p:nvPr/>
        </p:nvSpPr>
        <p:spPr>
          <a:xfrm>
            <a:off x="5012088" y="4192934"/>
            <a:ext cx="779698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42" name="직사각형 41"/>
          <p:cNvSpPr/>
          <p:nvPr/>
        </p:nvSpPr>
        <p:spPr>
          <a:xfrm>
            <a:off x="445260" y="3475176"/>
            <a:ext cx="192410" cy="19241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직사각형 42"/>
          <p:cNvSpPr/>
          <p:nvPr/>
        </p:nvSpPr>
        <p:spPr>
          <a:xfrm>
            <a:off x="445260" y="3882627"/>
            <a:ext cx="192410" cy="19241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직사각형 43"/>
          <p:cNvSpPr/>
          <p:nvPr/>
        </p:nvSpPr>
        <p:spPr>
          <a:xfrm>
            <a:off x="445260" y="4294833"/>
            <a:ext cx="192410" cy="19241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직사각형 44"/>
          <p:cNvSpPr/>
          <p:nvPr/>
        </p:nvSpPr>
        <p:spPr>
          <a:xfrm>
            <a:off x="1984350" y="3020583"/>
            <a:ext cx="310364" cy="3103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" name="모서리가 둥근 직사각형 45"/>
          <p:cNvSpPr/>
          <p:nvPr/>
        </p:nvSpPr>
        <p:spPr>
          <a:xfrm>
            <a:off x="5758290" y="2971315"/>
            <a:ext cx="587780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47" name="모서리가 둥근 직사각형 46"/>
          <p:cNvSpPr/>
          <p:nvPr/>
        </p:nvSpPr>
        <p:spPr>
          <a:xfrm>
            <a:off x="5758290" y="3373277"/>
            <a:ext cx="587780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48" name="모서리가 둥근 직사각형 47"/>
          <p:cNvSpPr/>
          <p:nvPr/>
        </p:nvSpPr>
        <p:spPr>
          <a:xfrm>
            <a:off x="5758290" y="3780728"/>
            <a:ext cx="587780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49" name="모서리가 둥근 직사각형 48"/>
          <p:cNvSpPr/>
          <p:nvPr/>
        </p:nvSpPr>
        <p:spPr>
          <a:xfrm>
            <a:off x="5758290" y="4192934"/>
            <a:ext cx="587780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cxnSp>
        <p:nvCxnSpPr>
          <p:cNvPr id="50" name="직선 연결선 49"/>
          <p:cNvCxnSpPr/>
          <p:nvPr/>
        </p:nvCxnSpPr>
        <p:spPr>
          <a:xfrm>
            <a:off x="5758290" y="2711248"/>
            <a:ext cx="0" cy="23568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모서리가 둥근 직사각형 51"/>
          <p:cNvSpPr/>
          <p:nvPr/>
        </p:nvSpPr>
        <p:spPr>
          <a:xfrm>
            <a:off x="680540" y="3027075"/>
            <a:ext cx="1233664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/>
              <a:t>GM</a:t>
            </a:r>
            <a:r>
              <a:rPr lang="ko-KR" altLang="en-US" sz="1000" dirty="0" smtClean="0"/>
              <a:t>팀</a:t>
            </a:r>
            <a:endParaRPr lang="ko-KR" altLang="en-US" sz="1000" dirty="0"/>
          </a:p>
        </p:txBody>
      </p:sp>
      <p:sp>
        <p:nvSpPr>
          <p:cNvPr id="53" name="모서리가 둥근 직사각형 52"/>
          <p:cNvSpPr/>
          <p:nvPr/>
        </p:nvSpPr>
        <p:spPr>
          <a:xfrm>
            <a:off x="680540" y="3428075"/>
            <a:ext cx="1233664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err="1" smtClean="0"/>
              <a:t>패륜왕리치킹</a:t>
            </a:r>
            <a:endParaRPr lang="ko-KR" altLang="en-US" sz="1000" dirty="0"/>
          </a:p>
        </p:txBody>
      </p:sp>
      <p:sp>
        <p:nvSpPr>
          <p:cNvPr id="54" name="모서리가 둥근 직사각형 53"/>
          <p:cNvSpPr/>
          <p:nvPr/>
        </p:nvSpPr>
        <p:spPr>
          <a:xfrm>
            <a:off x="680540" y="3830142"/>
            <a:ext cx="1233664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GM</a:t>
            </a:r>
            <a:r>
              <a:rPr lang="ko-KR" altLang="en-US" sz="1000" dirty="0"/>
              <a:t>팀</a:t>
            </a:r>
          </a:p>
        </p:txBody>
      </p:sp>
      <p:sp>
        <p:nvSpPr>
          <p:cNvPr id="55" name="모서리가 둥근 직사각형 54"/>
          <p:cNvSpPr/>
          <p:nvPr/>
        </p:nvSpPr>
        <p:spPr>
          <a:xfrm>
            <a:off x="680540" y="4242348"/>
            <a:ext cx="1233664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GM</a:t>
            </a:r>
            <a:r>
              <a:rPr lang="ko-KR" altLang="en-US" sz="1000" dirty="0"/>
              <a:t>팀</a:t>
            </a:r>
          </a:p>
        </p:txBody>
      </p:sp>
      <p:sp>
        <p:nvSpPr>
          <p:cNvPr id="56" name="모서리가 둥근 직사각형 55"/>
          <p:cNvSpPr/>
          <p:nvPr/>
        </p:nvSpPr>
        <p:spPr>
          <a:xfrm>
            <a:off x="2396504" y="3027075"/>
            <a:ext cx="2615584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[</a:t>
            </a:r>
            <a:r>
              <a:rPr lang="ko-KR" altLang="en-US" sz="1000" b="1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보상</a:t>
            </a:r>
            <a:r>
              <a:rPr lang="en-US" altLang="ko-KR" sz="1000" b="1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]</a:t>
            </a:r>
            <a:r>
              <a:rPr lang="en-US" altLang="ko-KR" sz="10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ko-KR" altLang="en-US" sz="10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긴급 서버 점검에 대한 보상입니다</a:t>
            </a:r>
            <a:r>
              <a:rPr lang="en-US" altLang="ko-KR" sz="10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.</a:t>
            </a:r>
            <a:endParaRPr lang="ko-KR" altLang="en-US" sz="1000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57" name="모서리가 둥근 직사각형 56"/>
          <p:cNvSpPr/>
          <p:nvPr/>
        </p:nvSpPr>
        <p:spPr>
          <a:xfrm>
            <a:off x="2396504" y="3429184"/>
            <a:ext cx="2621220" cy="32696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야</a:t>
            </a:r>
            <a:r>
              <a:rPr lang="en-US" altLang="ko-KR" sz="1000" b="1" dirty="0" smtClean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, </a:t>
            </a:r>
            <a:r>
              <a:rPr lang="ko-KR" altLang="en-US" sz="1000" b="1" dirty="0" smtClean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쳐 받아라</a:t>
            </a:r>
            <a:endParaRPr lang="ko-KR" altLang="en-US" sz="1000" b="1" dirty="0">
              <a:ln w="3175"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58" name="모서리가 둥근 직사각형 57"/>
          <p:cNvSpPr/>
          <p:nvPr/>
        </p:nvSpPr>
        <p:spPr>
          <a:xfrm>
            <a:off x="2396504" y="3836635"/>
            <a:ext cx="2621220" cy="32696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[</a:t>
            </a:r>
            <a:r>
              <a:rPr lang="ko-KR" altLang="en-US" sz="1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보상</a:t>
            </a:r>
            <a:r>
              <a:rPr lang="en-US" altLang="ko-KR" sz="1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]</a:t>
            </a:r>
            <a:r>
              <a:rPr lang="en-US" altLang="ko-KR" sz="1000" dirty="0" smtClean="0"/>
              <a:t> </a:t>
            </a:r>
            <a:r>
              <a:rPr lang="ko-KR" altLang="en-US" sz="1000" dirty="0" smtClean="0"/>
              <a:t>어린이 날 특별 선물</a:t>
            </a:r>
            <a:r>
              <a:rPr lang="en-US" altLang="ko-KR" sz="1000" dirty="0" smtClean="0"/>
              <a:t>!!</a:t>
            </a:r>
            <a:endParaRPr lang="ko-KR" altLang="en-US" sz="1000" dirty="0"/>
          </a:p>
        </p:txBody>
      </p:sp>
      <p:sp>
        <p:nvSpPr>
          <p:cNvPr id="59" name="모서리가 둥근 직사각형 58"/>
          <p:cNvSpPr/>
          <p:nvPr/>
        </p:nvSpPr>
        <p:spPr>
          <a:xfrm>
            <a:off x="2396504" y="4242347"/>
            <a:ext cx="2621220" cy="32696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solidFill>
                  <a:srgbClr val="FF0000"/>
                </a:solidFill>
              </a:rPr>
              <a:t>[</a:t>
            </a:r>
            <a:r>
              <a:rPr lang="ko-KR" altLang="en-US" sz="1000" b="1" dirty="0" smtClean="0">
                <a:solidFill>
                  <a:srgbClr val="FF0000"/>
                </a:solidFill>
              </a:rPr>
              <a:t>점검</a:t>
            </a:r>
            <a:r>
              <a:rPr lang="en-US" altLang="ko-KR" sz="1000" b="1" dirty="0" smtClean="0">
                <a:solidFill>
                  <a:srgbClr val="FF0000"/>
                </a:solidFill>
              </a:rPr>
              <a:t>]</a:t>
            </a:r>
            <a:r>
              <a:rPr lang="en-US" altLang="ko-KR" sz="1000" dirty="0" smtClean="0"/>
              <a:t> 3</a:t>
            </a:r>
            <a:r>
              <a:rPr lang="ko-KR" altLang="en-US" sz="1000" dirty="0" smtClean="0"/>
              <a:t>월 </a:t>
            </a:r>
            <a:r>
              <a:rPr lang="en-US" altLang="ko-KR" sz="1000" dirty="0" smtClean="0"/>
              <a:t>14</a:t>
            </a:r>
            <a:r>
              <a:rPr lang="ko-KR" altLang="en-US" sz="1000" dirty="0" smtClean="0"/>
              <a:t>일 </a:t>
            </a:r>
            <a:r>
              <a:rPr lang="en-US" altLang="ko-KR" sz="1000" dirty="0" smtClean="0"/>
              <a:t>14:00 </a:t>
            </a:r>
            <a:r>
              <a:rPr lang="ko-KR" altLang="en-US" sz="1000" dirty="0" smtClean="0"/>
              <a:t>정기 점검</a:t>
            </a:r>
            <a:endParaRPr lang="ko-KR" altLang="en-US" sz="1000" dirty="0"/>
          </a:p>
        </p:txBody>
      </p:sp>
      <p:sp>
        <p:nvSpPr>
          <p:cNvPr id="60" name="모서리가 둥근 직사각형 59"/>
          <p:cNvSpPr/>
          <p:nvPr/>
        </p:nvSpPr>
        <p:spPr>
          <a:xfrm>
            <a:off x="5012088" y="3027075"/>
            <a:ext cx="746202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>
                <a:ln w="31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8</a:t>
            </a:r>
            <a:r>
              <a:rPr lang="ko-KR" altLang="en-US" sz="1200" b="1" dirty="0" smtClean="0">
                <a:ln w="31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일</a:t>
            </a:r>
            <a:endParaRPr lang="ko-KR" altLang="en-US" sz="1200" b="1" dirty="0">
              <a:ln w="31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61" name="모서리가 둥근 직사각형 60"/>
          <p:cNvSpPr/>
          <p:nvPr/>
        </p:nvSpPr>
        <p:spPr>
          <a:xfrm>
            <a:off x="5012088" y="3429184"/>
            <a:ext cx="746202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ln w="31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</a:t>
            </a:r>
            <a:r>
              <a:rPr lang="ko-KR" altLang="en-US" sz="1200" b="1" dirty="0" smtClean="0">
                <a:ln w="31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일</a:t>
            </a:r>
            <a:endParaRPr lang="ko-KR" altLang="en-US" sz="1200" b="1" dirty="0">
              <a:ln w="31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2" name="모서리가 둥근 직사각형 61"/>
          <p:cNvSpPr/>
          <p:nvPr/>
        </p:nvSpPr>
        <p:spPr>
          <a:xfrm>
            <a:off x="5012088" y="3830142"/>
            <a:ext cx="746202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r>
              <a:rPr lang="ko-KR" altLang="en-US" sz="12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일</a:t>
            </a:r>
            <a:endParaRPr lang="ko-KR" altLang="en-US" sz="12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3" name="모서리가 둥근 직사각형 62"/>
          <p:cNvSpPr/>
          <p:nvPr/>
        </p:nvSpPr>
        <p:spPr>
          <a:xfrm>
            <a:off x="5012088" y="4242346"/>
            <a:ext cx="746202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</a:t>
            </a:r>
            <a:r>
              <a:rPr lang="ko-KR" altLang="en-US" sz="12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일</a:t>
            </a:r>
            <a:endParaRPr lang="ko-KR" altLang="en-US" sz="12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4" name="모서리가 둥근 직사각형 63"/>
          <p:cNvSpPr/>
          <p:nvPr/>
        </p:nvSpPr>
        <p:spPr>
          <a:xfrm>
            <a:off x="5794738" y="3069243"/>
            <a:ext cx="517835" cy="216127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받기</a:t>
            </a:r>
            <a:endParaRPr lang="ko-KR" altLang="en-US" sz="1000" dirty="0"/>
          </a:p>
        </p:txBody>
      </p:sp>
      <p:sp>
        <p:nvSpPr>
          <p:cNvPr id="66" name="모서리가 둥근 직사각형 65"/>
          <p:cNvSpPr/>
          <p:nvPr/>
        </p:nvSpPr>
        <p:spPr>
          <a:xfrm>
            <a:off x="389264" y="5040572"/>
            <a:ext cx="767703" cy="216127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선택 삭제</a:t>
            </a:r>
            <a:endParaRPr lang="ko-KR" altLang="en-US" sz="1000" dirty="0"/>
          </a:p>
        </p:txBody>
      </p:sp>
      <p:sp>
        <p:nvSpPr>
          <p:cNvPr id="67" name="모서리가 둥근 직사각형 66"/>
          <p:cNvSpPr/>
          <p:nvPr/>
        </p:nvSpPr>
        <p:spPr>
          <a:xfrm>
            <a:off x="2206191" y="5040572"/>
            <a:ext cx="220572" cy="216127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 smtClean="0"/>
              <a:t>&lt;</a:t>
            </a:r>
            <a:endParaRPr lang="ko-KR" altLang="en-US" sz="1000" b="1" dirty="0"/>
          </a:p>
        </p:txBody>
      </p:sp>
      <p:sp>
        <p:nvSpPr>
          <p:cNvPr id="68" name="모서리가 둥근 직사각형 67"/>
          <p:cNvSpPr/>
          <p:nvPr/>
        </p:nvSpPr>
        <p:spPr>
          <a:xfrm>
            <a:off x="2489696" y="5040572"/>
            <a:ext cx="2235448" cy="216127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/>
              <a:t>1 2 3 4 5</a:t>
            </a:r>
            <a:endParaRPr lang="ko-KR" altLang="en-US" sz="1000" dirty="0"/>
          </a:p>
        </p:txBody>
      </p:sp>
      <p:sp>
        <p:nvSpPr>
          <p:cNvPr id="69" name="모서리가 둥근 직사각형 68"/>
          <p:cNvSpPr/>
          <p:nvPr/>
        </p:nvSpPr>
        <p:spPr>
          <a:xfrm>
            <a:off x="4797152" y="5040572"/>
            <a:ext cx="220572" cy="216127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 smtClean="0"/>
              <a:t>&gt;</a:t>
            </a:r>
            <a:endParaRPr lang="ko-KR" altLang="en-US" sz="1000" b="1" dirty="0"/>
          </a:p>
        </p:txBody>
      </p:sp>
      <p:sp>
        <p:nvSpPr>
          <p:cNvPr id="70" name="모서리가 둥근 직사각형 69"/>
          <p:cNvSpPr/>
          <p:nvPr/>
        </p:nvSpPr>
        <p:spPr>
          <a:xfrm>
            <a:off x="404666" y="4589142"/>
            <a:ext cx="292634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71" name="모서리가 둥근 직사각형 70"/>
          <p:cNvSpPr/>
          <p:nvPr/>
        </p:nvSpPr>
        <p:spPr>
          <a:xfrm>
            <a:off x="680540" y="4589142"/>
            <a:ext cx="1230656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72" name="모서리가 둥근 직사각형 71"/>
          <p:cNvSpPr/>
          <p:nvPr/>
        </p:nvSpPr>
        <p:spPr>
          <a:xfrm>
            <a:off x="1911196" y="4589142"/>
            <a:ext cx="3100892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73" name="모서리가 둥근 직사각형 72"/>
          <p:cNvSpPr/>
          <p:nvPr/>
        </p:nvSpPr>
        <p:spPr>
          <a:xfrm>
            <a:off x="5012088" y="4589142"/>
            <a:ext cx="779698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74" name="직사각형 73"/>
          <p:cNvSpPr/>
          <p:nvPr/>
        </p:nvSpPr>
        <p:spPr>
          <a:xfrm>
            <a:off x="445260" y="4691041"/>
            <a:ext cx="192410" cy="19241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5" name="모서리가 둥근 직사각형 74"/>
          <p:cNvSpPr/>
          <p:nvPr/>
        </p:nvSpPr>
        <p:spPr>
          <a:xfrm>
            <a:off x="5758290" y="4589142"/>
            <a:ext cx="587780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76" name="모서리가 둥근 직사각형 75"/>
          <p:cNvSpPr/>
          <p:nvPr/>
        </p:nvSpPr>
        <p:spPr>
          <a:xfrm>
            <a:off x="680540" y="4638556"/>
            <a:ext cx="1233664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err="1" smtClean="0"/>
              <a:t>욕설왕퍼킹</a:t>
            </a:r>
            <a:endParaRPr lang="ko-KR" altLang="en-US" sz="1000" dirty="0"/>
          </a:p>
        </p:txBody>
      </p:sp>
      <p:sp>
        <p:nvSpPr>
          <p:cNvPr id="77" name="모서리가 둥근 직사각형 76"/>
          <p:cNvSpPr/>
          <p:nvPr/>
        </p:nvSpPr>
        <p:spPr>
          <a:xfrm>
            <a:off x="2396504" y="4638555"/>
            <a:ext cx="2621220" cy="32696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dirty="0" smtClean="0"/>
              <a:t>[</a:t>
            </a:r>
            <a:r>
              <a:rPr lang="ko-KR" altLang="en-US" sz="1000" dirty="0" smtClean="0"/>
              <a:t>길드</a:t>
            </a:r>
            <a:r>
              <a:rPr lang="en-US" altLang="ko-KR" sz="1000" dirty="0" smtClean="0"/>
              <a:t>] </a:t>
            </a:r>
            <a:r>
              <a:rPr lang="ko-KR" altLang="en-US" sz="1000" dirty="0" smtClean="0"/>
              <a:t>내일 </a:t>
            </a:r>
            <a:r>
              <a:rPr lang="ko-KR" altLang="en-US" sz="1000" dirty="0" err="1" smtClean="0"/>
              <a:t>길드전</a:t>
            </a:r>
            <a:r>
              <a:rPr lang="ko-KR" altLang="en-US" sz="1000" dirty="0" smtClean="0"/>
              <a:t> 합니다</a:t>
            </a:r>
            <a:endParaRPr lang="ko-KR" altLang="en-US" sz="1000" dirty="0"/>
          </a:p>
        </p:txBody>
      </p:sp>
      <p:sp>
        <p:nvSpPr>
          <p:cNvPr id="78" name="모서리가 둥근 직사각형 77"/>
          <p:cNvSpPr/>
          <p:nvPr/>
        </p:nvSpPr>
        <p:spPr>
          <a:xfrm>
            <a:off x="5012088" y="4638554"/>
            <a:ext cx="746202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</a:t>
            </a:r>
            <a:r>
              <a:rPr lang="ko-KR" altLang="en-US" sz="12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일</a:t>
            </a:r>
            <a:endParaRPr lang="ko-KR" altLang="en-US" sz="12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0" name="타원 79"/>
          <p:cNvSpPr/>
          <p:nvPr/>
        </p:nvSpPr>
        <p:spPr>
          <a:xfrm>
            <a:off x="126969" y="2211384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84" name="타원 83"/>
          <p:cNvSpPr/>
          <p:nvPr/>
        </p:nvSpPr>
        <p:spPr>
          <a:xfrm>
            <a:off x="2489696" y="2211384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85" name="타원 84"/>
          <p:cNvSpPr/>
          <p:nvPr/>
        </p:nvSpPr>
        <p:spPr>
          <a:xfrm>
            <a:off x="52298" y="2809379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3</a:t>
            </a:r>
            <a:endParaRPr lang="ko-KR" altLang="en-US" dirty="0"/>
          </a:p>
        </p:txBody>
      </p:sp>
      <p:sp>
        <p:nvSpPr>
          <p:cNvPr id="86" name="타원 85"/>
          <p:cNvSpPr/>
          <p:nvPr/>
        </p:nvSpPr>
        <p:spPr>
          <a:xfrm>
            <a:off x="697300" y="2847055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4</a:t>
            </a:r>
            <a:endParaRPr lang="ko-KR" altLang="en-US" dirty="0"/>
          </a:p>
        </p:txBody>
      </p:sp>
      <p:sp>
        <p:nvSpPr>
          <p:cNvPr id="87" name="타원 86"/>
          <p:cNvSpPr/>
          <p:nvPr/>
        </p:nvSpPr>
        <p:spPr>
          <a:xfrm>
            <a:off x="2309676" y="2735329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5</a:t>
            </a:r>
            <a:endParaRPr lang="ko-KR" altLang="en-US" dirty="0"/>
          </a:p>
        </p:txBody>
      </p:sp>
      <p:sp>
        <p:nvSpPr>
          <p:cNvPr id="88" name="타원 87"/>
          <p:cNvSpPr/>
          <p:nvPr/>
        </p:nvSpPr>
        <p:spPr>
          <a:xfrm>
            <a:off x="4811710" y="2735329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6</a:t>
            </a:r>
            <a:endParaRPr lang="ko-KR" altLang="en-US" dirty="0"/>
          </a:p>
        </p:txBody>
      </p:sp>
      <p:sp>
        <p:nvSpPr>
          <p:cNvPr id="89" name="타원 88"/>
          <p:cNvSpPr/>
          <p:nvPr/>
        </p:nvSpPr>
        <p:spPr>
          <a:xfrm>
            <a:off x="6213500" y="2843522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7</a:t>
            </a:r>
            <a:endParaRPr lang="ko-KR" altLang="en-US" dirty="0"/>
          </a:p>
        </p:txBody>
      </p:sp>
      <p:sp>
        <p:nvSpPr>
          <p:cNvPr id="90" name="타원 89"/>
          <p:cNvSpPr/>
          <p:nvPr/>
        </p:nvSpPr>
        <p:spPr>
          <a:xfrm>
            <a:off x="1124744" y="4897489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8</a:t>
            </a:r>
            <a:endParaRPr lang="ko-KR" altLang="en-US" dirty="0"/>
          </a:p>
        </p:txBody>
      </p:sp>
      <p:sp>
        <p:nvSpPr>
          <p:cNvPr id="91" name="타원 90"/>
          <p:cNvSpPr/>
          <p:nvPr/>
        </p:nvSpPr>
        <p:spPr>
          <a:xfrm>
            <a:off x="4952117" y="4897489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9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0504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16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편지 읽기 화면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2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보낸 사람 닉네임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편지가 발송 된 시간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첨부 된 아이템을 보여줍니다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없을 경우 공란 처리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ea"/>
              <a:buAutoNum type="arabicParenR"/>
            </a:pPr>
            <a:r>
              <a:rPr lang="ko-KR" altLang="en-US" sz="1000" dirty="0">
                <a:solidFill>
                  <a:sysClr val="windowText" lastClr="000000"/>
                </a:solidFill>
              </a:rPr>
              <a:t>현 우편물의 잔여 보관 날짜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ea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우편물의 제목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ea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우편물의 내용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ea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첨부 물품 받기 버튼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첨부 아이템이 없는 경우 삭제 버튼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ea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창을 닫고 다시 받은 편지함 화면으로 이동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ko-KR" sz="1400" b="1" dirty="0" smtClean="0">
                <a:solidFill>
                  <a:sysClr val="windowText" lastClr="000000"/>
                </a:solidFill>
              </a:rPr>
              <a:t>UI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  <p:pic>
        <p:nvPicPr>
          <p:cNvPr id="82" name="Picture 2" descr="C:\Users\Helpas\Pictures\Screenshot_2015-08-05-14-35-57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9803" y="1835696"/>
            <a:ext cx="6382950" cy="3590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모서리가 둥근 직사각형 82"/>
          <p:cNvSpPr/>
          <p:nvPr/>
        </p:nvSpPr>
        <p:spPr>
          <a:xfrm>
            <a:off x="338715" y="2087151"/>
            <a:ext cx="6211013" cy="3253609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2" name="모서리가 둥근 직사각형 91"/>
          <p:cNvSpPr/>
          <p:nvPr/>
        </p:nvSpPr>
        <p:spPr>
          <a:xfrm>
            <a:off x="338715" y="2087152"/>
            <a:ext cx="6211013" cy="288032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/>
              <a:t>우  편  함</a:t>
            </a:r>
            <a:endParaRPr lang="ko-KR" altLang="en-US" sz="1200" dirty="0"/>
          </a:p>
        </p:txBody>
      </p:sp>
      <p:sp>
        <p:nvSpPr>
          <p:cNvPr id="93" name="모서리가 둥근 직사각형 92"/>
          <p:cNvSpPr/>
          <p:nvPr/>
        </p:nvSpPr>
        <p:spPr>
          <a:xfrm>
            <a:off x="6238852" y="2087883"/>
            <a:ext cx="263252" cy="287301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/>
              <a:t>X</a:t>
            </a:r>
            <a:endParaRPr lang="ko-KR" altLang="en-US" sz="2000" b="1" dirty="0"/>
          </a:p>
        </p:txBody>
      </p:sp>
      <p:sp>
        <p:nvSpPr>
          <p:cNvPr id="94" name="모서리가 둥근 직사각형 93"/>
          <p:cNvSpPr/>
          <p:nvPr/>
        </p:nvSpPr>
        <p:spPr>
          <a:xfrm>
            <a:off x="429049" y="2431600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/>
              <a:t>받은 편지함</a:t>
            </a:r>
          </a:p>
        </p:txBody>
      </p:sp>
      <p:sp>
        <p:nvSpPr>
          <p:cNvPr id="95" name="모서리가 둥근 직사각형 94"/>
          <p:cNvSpPr/>
          <p:nvPr/>
        </p:nvSpPr>
        <p:spPr>
          <a:xfrm>
            <a:off x="1356768" y="2431600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/>
              <a:t>편지 쓰기</a:t>
            </a:r>
          </a:p>
        </p:txBody>
      </p:sp>
      <p:sp>
        <p:nvSpPr>
          <p:cNvPr id="96" name="모서리가 둥근 직사각형 95"/>
          <p:cNvSpPr/>
          <p:nvPr/>
        </p:nvSpPr>
        <p:spPr>
          <a:xfrm>
            <a:off x="404665" y="2675408"/>
            <a:ext cx="5965813" cy="2322134"/>
          </a:xfrm>
          <a:prstGeom prst="roundRect">
            <a:avLst>
              <a:gd name="adj" fmla="val 1151"/>
            </a:avLst>
          </a:prstGeom>
          <a:solidFill>
            <a:schemeClr val="bg1">
              <a:lumMod val="65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97" name="모서리가 둥근 직사각형 96"/>
          <p:cNvSpPr/>
          <p:nvPr/>
        </p:nvSpPr>
        <p:spPr>
          <a:xfrm>
            <a:off x="2332299" y="2375184"/>
            <a:ext cx="4217430" cy="29407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/>
              <a:t>우편물은 최대 </a:t>
            </a:r>
            <a:r>
              <a:rPr lang="en-US" altLang="ko-KR" sz="800" dirty="0" smtClean="0"/>
              <a:t>7</a:t>
            </a:r>
            <a:r>
              <a:rPr lang="ko-KR" altLang="en-US" sz="800" dirty="0" smtClean="0"/>
              <a:t>일 동안</a:t>
            </a:r>
            <a:r>
              <a:rPr lang="en-US" altLang="ko-KR" sz="800" dirty="0" smtClean="0"/>
              <a:t>, </a:t>
            </a:r>
            <a:r>
              <a:rPr lang="ko-KR" altLang="en-US" sz="800" dirty="0" smtClean="0"/>
              <a:t>아이템이 포함 된 우편은 </a:t>
            </a:r>
            <a:r>
              <a:rPr lang="en-US" altLang="ko-KR" sz="800" dirty="0" smtClean="0"/>
              <a:t>10</a:t>
            </a:r>
            <a:r>
              <a:rPr lang="ko-KR" altLang="en-US" sz="800" dirty="0" smtClean="0"/>
              <a:t>일 동안 보관 됩니다</a:t>
            </a:r>
            <a:r>
              <a:rPr lang="en-US" altLang="ko-KR" sz="800" dirty="0" smtClean="0"/>
              <a:t>.</a:t>
            </a:r>
          </a:p>
          <a:p>
            <a:pPr algn="ctr"/>
            <a:r>
              <a:rPr lang="ko-KR" altLang="en-US" sz="800" dirty="0" smtClean="0"/>
              <a:t>기간이 지난 우편은 자동 삭제 됩니다</a:t>
            </a:r>
            <a:r>
              <a:rPr lang="en-US" altLang="ko-KR" sz="800" dirty="0" smtClean="0"/>
              <a:t>.</a:t>
            </a:r>
            <a:endParaRPr lang="ko-KR" altLang="en-US" sz="800" dirty="0"/>
          </a:p>
        </p:txBody>
      </p:sp>
      <p:sp>
        <p:nvSpPr>
          <p:cNvPr id="98" name="모서리가 둥근 직사각형 97"/>
          <p:cNvSpPr/>
          <p:nvPr/>
        </p:nvSpPr>
        <p:spPr>
          <a:xfrm>
            <a:off x="404666" y="2675408"/>
            <a:ext cx="952102" cy="295907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err="1" smtClean="0"/>
              <a:t>보낸사람</a:t>
            </a:r>
            <a:endParaRPr lang="ko-KR" altLang="en-US" sz="1000" dirty="0"/>
          </a:p>
        </p:txBody>
      </p:sp>
      <p:sp>
        <p:nvSpPr>
          <p:cNvPr id="99" name="모서리가 둥근 직사각형 98"/>
          <p:cNvSpPr/>
          <p:nvPr/>
        </p:nvSpPr>
        <p:spPr>
          <a:xfrm>
            <a:off x="2284487" y="5064955"/>
            <a:ext cx="654267" cy="216127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받기</a:t>
            </a:r>
            <a:endParaRPr lang="ko-KR" altLang="en-US" sz="1000" dirty="0"/>
          </a:p>
        </p:txBody>
      </p:sp>
      <p:sp>
        <p:nvSpPr>
          <p:cNvPr id="100" name="모서리가 둥근 직사각형 99"/>
          <p:cNvSpPr/>
          <p:nvPr/>
        </p:nvSpPr>
        <p:spPr>
          <a:xfrm>
            <a:off x="1368004" y="2675408"/>
            <a:ext cx="2007375" cy="295907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/>
              <a:t>GM</a:t>
            </a:r>
            <a:r>
              <a:rPr lang="ko-KR" altLang="en-US" sz="1000" dirty="0" smtClean="0"/>
              <a:t>팀</a:t>
            </a:r>
            <a:endParaRPr lang="ko-KR" altLang="en-US" sz="1000" dirty="0"/>
          </a:p>
        </p:txBody>
      </p:sp>
      <p:sp>
        <p:nvSpPr>
          <p:cNvPr id="101" name="모서리가 둥근 직사각형 100"/>
          <p:cNvSpPr/>
          <p:nvPr/>
        </p:nvSpPr>
        <p:spPr>
          <a:xfrm>
            <a:off x="3400555" y="2675408"/>
            <a:ext cx="952102" cy="295907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err="1" smtClean="0"/>
              <a:t>보낸시간</a:t>
            </a:r>
            <a:endParaRPr lang="ko-KR" altLang="en-US" sz="1000" dirty="0"/>
          </a:p>
        </p:txBody>
      </p:sp>
      <p:sp>
        <p:nvSpPr>
          <p:cNvPr id="102" name="모서리가 둥근 직사각형 101"/>
          <p:cNvSpPr/>
          <p:nvPr/>
        </p:nvSpPr>
        <p:spPr>
          <a:xfrm>
            <a:off x="4363893" y="2675408"/>
            <a:ext cx="2007375" cy="295907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/>
              <a:t>2015-08-23 03:54:26</a:t>
            </a:r>
            <a:endParaRPr lang="ko-KR" altLang="en-US" sz="1000" dirty="0"/>
          </a:p>
        </p:txBody>
      </p:sp>
      <p:sp>
        <p:nvSpPr>
          <p:cNvPr id="103" name="모서리가 둥근 직사각형 102"/>
          <p:cNvSpPr/>
          <p:nvPr/>
        </p:nvSpPr>
        <p:spPr>
          <a:xfrm>
            <a:off x="404666" y="2971315"/>
            <a:ext cx="952102" cy="295907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첨부물품</a:t>
            </a:r>
            <a:endParaRPr lang="ko-KR" altLang="en-US" sz="1000" dirty="0"/>
          </a:p>
        </p:txBody>
      </p:sp>
      <p:sp>
        <p:nvSpPr>
          <p:cNvPr id="104" name="모서리가 둥근 직사각형 103"/>
          <p:cNvSpPr/>
          <p:nvPr/>
        </p:nvSpPr>
        <p:spPr>
          <a:xfrm>
            <a:off x="3400555" y="2971315"/>
            <a:ext cx="952102" cy="295907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남은 보관일</a:t>
            </a:r>
            <a:endParaRPr lang="ko-KR" altLang="en-US" sz="1000" dirty="0"/>
          </a:p>
        </p:txBody>
      </p:sp>
      <p:sp>
        <p:nvSpPr>
          <p:cNvPr id="105" name="모서리가 둥근 직사각형 104"/>
          <p:cNvSpPr/>
          <p:nvPr/>
        </p:nvSpPr>
        <p:spPr>
          <a:xfrm>
            <a:off x="4363893" y="2971315"/>
            <a:ext cx="2007375" cy="295907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 smtClean="0">
                <a:ln w="3175">
                  <a:noFill/>
                </a:ln>
                <a:solidFill>
                  <a:schemeClr val="bg1"/>
                </a:solidFill>
              </a:rPr>
              <a:t>8</a:t>
            </a:r>
            <a:r>
              <a:rPr lang="ko-KR" altLang="en-US" sz="1000" b="1" dirty="0" smtClean="0">
                <a:ln w="3175">
                  <a:noFill/>
                </a:ln>
                <a:solidFill>
                  <a:schemeClr val="bg1"/>
                </a:solidFill>
              </a:rPr>
              <a:t>일</a:t>
            </a:r>
            <a:endParaRPr lang="ko-KR" altLang="en-US" sz="1000" b="1" dirty="0">
              <a:ln w="3175"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106" name="모서리가 둥근 직사각형 105"/>
          <p:cNvSpPr/>
          <p:nvPr/>
        </p:nvSpPr>
        <p:spPr>
          <a:xfrm>
            <a:off x="404666" y="3273799"/>
            <a:ext cx="952102" cy="295907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제목</a:t>
            </a:r>
            <a:endParaRPr lang="ko-KR" altLang="en-US" sz="1000" dirty="0"/>
          </a:p>
        </p:txBody>
      </p:sp>
      <p:sp>
        <p:nvSpPr>
          <p:cNvPr id="107" name="모서리가 둥근 직사각형 106"/>
          <p:cNvSpPr/>
          <p:nvPr/>
        </p:nvSpPr>
        <p:spPr>
          <a:xfrm>
            <a:off x="1368004" y="3267222"/>
            <a:ext cx="4990282" cy="295907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[</a:t>
            </a:r>
            <a:r>
              <a:rPr lang="ko-KR" altLang="en-US" sz="1000" b="1" dirty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보상</a:t>
            </a:r>
            <a:r>
              <a:rPr lang="en-US" altLang="ko-KR" sz="1000" b="1" dirty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]</a:t>
            </a:r>
            <a:r>
              <a:rPr lang="en-US" altLang="ko-KR" sz="1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ko-KR" altLang="en-US" sz="1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긴급 서버 점검에 대한 보상입니다</a:t>
            </a:r>
            <a:r>
              <a:rPr lang="en-US" altLang="ko-KR" sz="1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.</a:t>
            </a:r>
            <a:endParaRPr lang="ko-KR" altLang="en-US" sz="1000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08" name="모서리가 둥근 직사각형 107"/>
          <p:cNvSpPr/>
          <p:nvPr/>
        </p:nvSpPr>
        <p:spPr>
          <a:xfrm>
            <a:off x="404666" y="3566001"/>
            <a:ext cx="952102" cy="295907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내용</a:t>
            </a:r>
            <a:endParaRPr lang="ko-KR" altLang="en-US" sz="1000" dirty="0"/>
          </a:p>
        </p:txBody>
      </p:sp>
      <p:sp>
        <p:nvSpPr>
          <p:cNvPr id="109" name="모서리가 둥근 직사각형 108"/>
          <p:cNvSpPr/>
          <p:nvPr/>
        </p:nvSpPr>
        <p:spPr>
          <a:xfrm>
            <a:off x="1368004" y="3566001"/>
            <a:ext cx="4990282" cy="1431541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1000" dirty="0" smtClean="0"/>
              <a:t>기본 좋습니까</a:t>
            </a:r>
            <a:r>
              <a:rPr lang="en-US" altLang="ko-KR" sz="1000" dirty="0" smtClean="0"/>
              <a:t>?</a:t>
            </a:r>
          </a:p>
          <a:p>
            <a:r>
              <a:rPr lang="ko-KR" altLang="en-US" sz="1000" dirty="0" smtClean="0"/>
              <a:t>서버가 떨어지면 아주 가관이시겠어요</a:t>
            </a:r>
            <a:r>
              <a:rPr lang="en-US" altLang="ko-KR" sz="1000" dirty="0"/>
              <a:t>~</a:t>
            </a:r>
            <a:endParaRPr lang="ko-KR" altLang="en-US" sz="1000" dirty="0"/>
          </a:p>
        </p:txBody>
      </p:sp>
      <p:sp>
        <p:nvSpPr>
          <p:cNvPr id="110" name="직사각형 109"/>
          <p:cNvSpPr/>
          <p:nvPr/>
        </p:nvSpPr>
        <p:spPr>
          <a:xfrm>
            <a:off x="1477169" y="3015934"/>
            <a:ext cx="223639" cy="2236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11" name="직선 연결선 110"/>
          <p:cNvCxnSpPr/>
          <p:nvPr/>
        </p:nvCxnSpPr>
        <p:spPr>
          <a:xfrm>
            <a:off x="6278490" y="3630900"/>
            <a:ext cx="0" cy="136664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타원 111"/>
          <p:cNvSpPr/>
          <p:nvPr/>
        </p:nvSpPr>
        <p:spPr>
          <a:xfrm>
            <a:off x="6212260" y="3965406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3" name="모서리가 둥근 직사각형 112"/>
          <p:cNvSpPr/>
          <p:nvPr/>
        </p:nvSpPr>
        <p:spPr>
          <a:xfrm>
            <a:off x="3876606" y="5064956"/>
            <a:ext cx="654267" cy="216127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닫기</a:t>
            </a:r>
            <a:endParaRPr lang="ko-KR" altLang="en-US" sz="1000" dirty="0"/>
          </a:p>
        </p:txBody>
      </p:sp>
      <p:sp>
        <p:nvSpPr>
          <p:cNvPr id="114" name="타원 113"/>
          <p:cNvSpPr/>
          <p:nvPr/>
        </p:nvSpPr>
        <p:spPr>
          <a:xfrm>
            <a:off x="1187984" y="2547040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115" name="타원 114"/>
          <p:cNvSpPr/>
          <p:nvPr/>
        </p:nvSpPr>
        <p:spPr>
          <a:xfrm>
            <a:off x="4183873" y="2571424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116" name="타원 115"/>
          <p:cNvSpPr/>
          <p:nvPr/>
        </p:nvSpPr>
        <p:spPr>
          <a:xfrm>
            <a:off x="1857203" y="2913759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3</a:t>
            </a:r>
            <a:endParaRPr lang="ko-KR" altLang="en-US" dirty="0"/>
          </a:p>
        </p:txBody>
      </p:sp>
      <p:sp>
        <p:nvSpPr>
          <p:cNvPr id="117" name="타원 116"/>
          <p:cNvSpPr/>
          <p:nvPr/>
        </p:nvSpPr>
        <p:spPr>
          <a:xfrm>
            <a:off x="5592055" y="2848409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4</a:t>
            </a:r>
            <a:endParaRPr lang="ko-KR" altLang="en-US" dirty="0"/>
          </a:p>
        </p:txBody>
      </p:sp>
      <p:sp>
        <p:nvSpPr>
          <p:cNvPr id="118" name="타원 117"/>
          <p:cNvSpPr/>
          <p:nvPr/>
        </p:nvSpPr>
        <p:spPr>
          <a:xfrm>
            <a:off x="180237" y="3179178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5</a:t>
            </a:r>
            <a:endParaRPr lang="ko-KR" altLang="en-US" dirty="0"/>
          </a:p>
        </p:txBody>
      </p:sp>
      <p:sp>
        <p:nvSpPr>
          <p:cNvPr id="119" name="타원 118"/>
          <p:cNvSpPr/>
          <p:nvPr/>
        </p:nvSpPr>
        <p:spPr>
          <a:xfrm>
            <a:off x="1124744" y="3762292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6</a:t>
            </a:r>
            <a:endParaRPr lang="ko-KR" altLang="en-US" dirty="0"/>
          </a:p>
        </p:txBody>
      </p:sp>
      <p:sp>
        <p:nvSpPr>
          <p:cNvPr id="121" name="타원 120"/>
          <p:cNvSpPr/>
          <p:nvPr/>
        </p:nvSpPr>
        <p:spPr>
          <a:xfrm>
            <a:off x="4411239" y="4752020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8</a:t>
            </a:r>
            <a:endParaRPr lang="ko-KR" altLang="en-US" dirty="0"/>
          </a:p>
        </p:txBody>
      </p:sp>
      <p:sp>
        <p:nvSpPr>
          <p:cNvPr id="123" name="모서리가 둥근 직사각형 122"/>
          <p:cNvSpPr/>
          <p:nvPr/>
        </p:nvSpPr>
        <p:spPr>
          <a:xfrm>
            <a:off x="3889646" y="7452320"/>
            <a:ext cx="654267" cy="216127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삭제</a:t>
            </a:r>
            <a:endParaRPr lang="ko-KR" altLang="en-US" sz="1000" dirty="0"/>
          </a:p>
        </p:txBody>
      </p:sp>
      <p:sp>
        <p:nvSpPr>
          <p:cNvPr id="124" name="모서리가 둥근 직사각형 123"/>
          <p:cNvSpPr/>
          <p:nvPr/>
        </p:nvSpPr>
        <p:spPr>
          <a:xfrm>
            <a:off x="430057" y="4643956"/>
            <a:ext cx="874708" cy="216128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신고</a:t>
            </a:r>
            <a:endParaRPr lang="ko-KR" altLang="en-US" sz="1000" dirty="0"/>
          </a:p>
        </p:txBody>
      </p:sp>
      <p:sp>
        <p:nvSpPr>
          <p:cNvPr id="120" name="타원 119"/>
          <p:cNvSpPr/>
          <p:nvPr/>
        </p:nvSpPr>
        <p:spPr>
          <a:xfrm>
            <a:off x="2758734" y="4752020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7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4735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17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편지 읽기 화면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편지 받을 사람 닉네임을 적습니다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친구에게 발송하는 경우 해당 버튼을 눌러 친구 목록을 불러와 이름을 자동완성 시킬 수 있습니다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ea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우편물의 제목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ea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우편물의 내용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ea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우편을 발송합니다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ea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창을 닫고 다시 받은 편지함 화면으로 이동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탭이 받은 편지함으로 이동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ko-KR" sz="1400" b="1" dirty="0" smtClean="0">
                <a:solidFill>
                  <a:sysClr val="windowText" lastClr="000000"/>
                </a:solidFill>
              </a:rPr>
              <a:t>UI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  <p:pic>
        <p:nvPicPr>
          <p:cNvPr id="38" name="Picture 2" descr="C:\Users\Helpas\Pictures\Screenshot_2015-08-05-14-35-57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9803" y="1835696"/>
            <a:ext cx="6382950" cy="3590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모서리가 둥근 직사각형 38"/>
          <p:cNvSpPr/>
          <p:nvPr/>
        </p:nvSpPr>
        <p:spPr>
          <a:xfrm>
            <a:off x="338715" y="2087151"/>
            <a:ext cx="6211013" cy="3253609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0" name="모서리가 둥근 직사각형 39"/>
          <p:cNvSpPr/>
          <p:nvPr/>
        </p:nvSpPr>
        <p:spPr>
          <a:xfrm>
            <a:off x="338715" y="2087152"/>
            <a:ext cx="6211013" cy="288032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/>
              <a:t>우  편  함</a:t>
            </a:r>
            <a:endParaRPr lang="ko-KR" altLang="en-US" sz="1200" dirty="0"/>
          </a:p>
        </p:txBody>
      </p:sp>
      <p:sp>
        <p:nvSpPr>
          <p:cNvPr id="41" name="모서리가 둥근 직사각형 40"/>
          <p:cNvSpPr/>
          <p:nvPr/>
        </p:nvSpPr>
        <p:spPr>
          <a:xfrm>
            <a:off x="6238852" y="2087883"/>
            <a:ext cx="263252" cy="287301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/>
              <a:t>X</a:t>
            </a:r>
            <a:endParaRPr lang="ko-KR" altLang="en-US" sz="2000" b="1" dirty="0"/>
          </a:p>
        </p:txBody>
      </p:sp>
      <p:sp>
        <p:nvSpPr>
          <p:cNvPr id="42" name="모서리가 둥근 직사각형 41"/>
          <p:cNvSpPr/>
          <p:nvPr/>
        </p:nvSpPr>
        <p:spPr>
          <a:xfrm>
            <a:off x="429049" y="2431600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/>
              <a:t>받은 편지함</a:t>
            </a:r>
          </a:p>
        </p:txBody>
      </p:sp>
      <p:sp>
        <p:nvSpPr>
          <p:cNvPr id="43" name="모서리가 둥근 직사각형 42"/>
          <p:cNvSpPr/>
          <p:nvPr/>
        </p:nvSpPr>
        <p:spPr>
          <a:xfrm>
            <a:off x="1356768" y="2431600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/>
              <a:t>편지 쓰기</a:t>
            </a:r>
          </a:p>
        </p:txBody>
      </p:sp>
      <p:sp>
        <p:nvSpPr>
          <p:cNvPr id="44" name="모서리가 둥근 직사각형 43"/>
          <p:cNvSpPr/>
          <p:nvPr/>
        </p:nvSpPr>
        <p:spPr>
          <a:xfrm>
            <a:off x="404665" y="2675408"/>
            <a:ext cx="5965813" cy="2322134"/>
          </a:xfrm>
          <a:prstGeom prst="roundRect">
            <a:avLst>
              <a:gd name="adj" fmla="val 1151"/>
            </a:avLst>
          </a:prstGeom>
          <a:solidFill>
            <a:schemeClr val="bg1">
              <a:lumMod val="65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45" name="모서리가 둥근 직사각형 44"/>
          <p:cNvSpPr/>
          <p:nvPr/>
        </p:nvSpPr>
        <p:spPr>
          <a:xfrm>
            <a:off x="2332299" y="2375184"/>
            <a:ext cx="4217430" cy="29407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/>
              <a:t>우편물은 최대 </a:t>
            </a:r>
            <a:r>
              <a:rPr lang="en-US" altLang="ko-KR" sz="800" dirty="0" smtClean="0"/>
              <a:t>7</a:t>
            </a:r>
            <a:r>
              <a:rPr lang="ko-KR" altLang="en-US" sz="800" dirty="0" smtClean="0"/>
              <a:t>일 동안</a:t>
            </a:r>
            <a:r>
              <a:rPr lang="en-US" altLang="ko-KR" sz="800" dirty="0" smtClean="0"/>
              <a:t>, </a:t>
            </a:r>
            <a:r>
              <a:rPr lang="ko-KR" altLang="en-US" sz="800" dirty="0" smtClean="0"/>
              <a:t>아이템이 포함 된 우편은 </a:t>
            </a:r>
            <a:r>
              <a:rPr lang="en-US" altLang="ko-KR" sz="800" dirty="0" smtClean="0"/>
              <a:t>10</a:t>
            </a:r>
            <a:r>
              <a:rPr lang="ko-KR" altLang="en-US" sz="800" dirty="0" smtClean="0"/>
              <a:t>일 동안 보관 됩니다</a:t>
            </a:r>
            <a:r>
              <a:rPr lang="en-US" altLang="ko-KR" sz="800" dirty="0" smtClean="0"/>
              <a:t>.</a:t>
            </a:r>
          </a:p>
          <a:p>
            <a:pPr algn="ctr"/>
            <a:r>
              <a:rPr lang="ko-KR" altLang="en-US" sz="800" dirty="0" smtClean="0"/>
              <a:t>기간이 지난 우편은 자동 삭제 됩니다</a:t>
            </a:r>
            <a:r>
              <a:rPr lang="en-US" altLang="ko-KR" sz="800" dirty="0" smtClean="0"/>
              <a:t>.</a:t>
            </a:r>
            <a:endParaRPr lang="ko-KR" altLang="en-US" sz="800" dirty="0"/>
          </a:p>
        </p:txBody>
      </p:sp>
      <p:sp>
        <p:nvSpPr>
          <p:cNvPr id="46" name="모서리가 둥근 직사각형 45"/>
          <p:cNvSpPr/>
          <p:nvPr/>
        </p:nvSpPr>
        <p:spPr>
          <a:xfrm>
            <a:off x="404666" y="2675408"/>
            <a:ext cx="952102" cy="295907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err="1" smtClean="0"/>
              <a:t>받는사람</a:t>
            </a:r>
            <a:endParaRPr lang="ko-KR" altLang="en-US" sz="1000" dirty="0"/>
          </a:p>
        </p:txBody>
      </p:sp>
      <p:sp>
        <p:nvSpPr>
          <p:cNvPr id="47" name="모서리가 둥근 직사각형 46"/>
          <p:cNvSpPr/>
          <p:nvPr/>
        </p:nvSpPr>
        <p:spPr>
          <a:xfrm>
            <a:off x="2284487" y="5064955"/>
            <a:ext cx="654267" cy="216127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보내기</a:t>
            </a:r>
            <a:endParaRPr lang="ko-KR" altLang="en-US" sz="1000" dirty="0"/>
          </a:p>
        </p:txBody>
      </p:sp>
      <p:sp>
        <p:nvSpPr>
          <p:cNvPr id="48" name="모서리가 둥근 직사각형 47"/>
          <p:cNvSpPr/>
          <p:nvPr/>
        </p:nvSpPr>
        <p:spPr>
          <a:xfrm>
            <a:off x="1368004" y="2675408"/>
            <a:ext cx="2007375" cy="295907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/>
              <a:t>_</a:t>
            </a:r>
            <a:endParaRPr lang="ko-KR" altLang="en-US" sz="1000" dirty="0"/>
          </a:p>
        </p:txBody>
      </p:sp>
      <p:sp>
        <p:nvSpPr>
          <p:cNvPr id="49" name="모서리가 둥근 직사각형 48"/>
          <p:cNvSpPr/>
          <p:nvPr/>
        </p:nvSpPr>
        <p:spPr>
          <a:xfrm>
            <a:off x="404666" y="2977892"/>
            <a:ext cx="952102" cy="295907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제목</a:t>
            </a:r>
            <a:endParaRPr lang="ko-KR" altLang="en-US" sz="1000" dirty="0"/>
          </a:p>
        </p:txBody>
      </p:sp>
      <p:sp>
        <p:nvSpPr>
          <p:cNvPr id="50" name="모서리가 둥근 직사각형 49"/>
          <p:cNvSpPr/>
          <p:nvPr/>
        </p:nvSpPr>
        <p:spPr>
          <a:xfrm>
            <a:off x="1368004" y="2971315"/>
            <a:ext cx="4990282" cy="295907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dirty="0" smtClean="0"/>
              <a:t>_</a:t>
            </a:r>
            <a:endParaRPr lang="ko-KR" altLang="en-US" sz="1000" dirty="0"/>
          </a:p>
        </p:txBody>
      </p:sp>
      <p:sp>
        <p:nvSpPr>
          <p:cNvPr id="51" name="모서리가 둥근 직사각형 50"/>
          <p:cNvSpPr/>
          <p:nvPr/>
        </p:nvSpPr>
        <p:spPr>
          <a:xfrm>
            <a:off x="404666" y="3267222"/>
            <a:ext cx="952102" cy="295907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내용</a:t>
            </a:r>
            <a:endParaRPr lang="ko-KR" altLang="en-US" sz="1000" dirty="0"/>
          </a:p>
        </p:txBody>
      </p:sp>
      <p:sp>
        <p:nvSpPr>
          <p:cNvPr id="52" name="모서리가 둥근 직사각형 51"/>
          <p:cNvSpPr/>
          <p:nvPr/>
        </p:nvSpPr>
        <p:spPr>
          <a:xfrm>
            <a:off x="1368004" y="3267223"/>
            <a:ext cx="4990282" cy="1730320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ko-KR" sz="1000" dirty="0" smtClean="0"/>
              <a:t>_</a:t>
            </a:r>
            <a:endParaRPr lang="ko-KR" altLang="en-US" sz="1000" dirty="0"/>
          </a:p>
        </p:txBody>
      </p:sp>
      <p:sp>
        <p:nvSpPr>
          <p:cNvPr id="53" name="모서리가 둥근 직사각형 52"/>
          <p:cNvSpPr/>
          <p:nvPr/>
        </p:nvSpPr>
        <p:spPr>
          <a:xfrm>
            <a:off x="3876606" y="5064956"/>
            <a:ext cx="654267" cy="216127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닫기</a:t>
            </a:r>
            <a:endParaRPr lang="ko-KR" altLang="en-US" sz="1000" dirty="0"/>
          </a:p>
        </p:txBody>
      </p:sp>
      <p:sp>
        <p:nvSpPr>
          <p:cNvPr id="54" name="모서리가 둥근 직사각형 53"/>
          <p:cNvSpPr/>
          <p:nvPr/>
        </p:nvSpPr>
        <p:spPr>
          <a:xfrm>
            <a:off x="3447258" y="2715297"/>
            <a:ext cx="767703" cy="216127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친구 발송</a:t>
            </a:r>
            <a:endParaRPr lang="ko-KR" altLang="en-US" sz="1000" dirty="0"/>
          </a:p>
        </p:txBody>
      </p:sp>
      <p:cxnSp>
        <p:nvCxnSpPr>
          <p:cNvPr id="55" name="직선 연결선 54"/>
          <p:cNvCxnSpPr/>
          <p:nvPr/>
        </p:nvCxnSpPr>
        <p:spPr>
          <a:xfrm>
            <a:off x="6278490" y="3421382"/>
            <a:ext cx="0" cy="136664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타원 55"/>
          <p:cNvSpPr/>
          <p:nvPr/>
        </p:nvSpPr>
        <p:spPr>
          <a:xfrm>
            <a:off x="6212260" y="3755888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타원 56"/>
          <p:cNvSpPr/>
          <p:nvPr/>
        </p:nvSpPr>
        <p:spPr>
          <a:xfrm>
            <a:off x="1187984" y="2547040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58" name="타원 57"/>
          <p:cNvSpPr/>
          <p:nvPr/>
        </p:nvSpPr>
        <p:spPr>
          <a:xfrm>
            <a:off x="4183873" y="2571424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59" name="타원 58"/>
          <p:cNvSpPr/>
          <p:nvPr/>
        </p:nvSpPr>
        <p:spPr>
          <a:xfrm>
            <a:off x="1857203" y="2913759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3</a:t>
            </a:r>
            <a:endParaRPr lang="ko-KR" altLang="en-US" dirty="0"/>
          </a:p>
        </p:txBody>
      </p:sp>
      <p:sp>
        <p:nvSpPr>
          <p:cNvPr id="60" name="타원 59"/>
          <p:cNvSpPr/>
          <p:nvPr/>
        </p:nvSpPr>
        <p:spPr>
          <a:xfrm>
            <a:off x="1857203" y="3421382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4</a:t>
            </a:r>
            <a:endParaRPr lang="ko-KR" altLang="en-US" dirty="0"/>
          </a:p>
        </p:txBody>
      </p:sp>
      <p:sp>
        <p:nvSpPr>
          <p:cNvPr id="61" name="타원 60"/>
          <p:cNvSpPr/>
          <p:nvPr/>
        </p:nvSpPr>
        <p:spPr>
          <a:xfrm>
            <a:off x="2892315" y="4812978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5</a:t>
            </a:r>
            <a:endParaRPr lang="ko-KR" altLang="en-US" dirty="0"/>
          </a:p>
        </p:txBody>
      </p:sp>
      <p:sp>
        <p:nvSpPr>
          <p:cNvPr id="62" name="타원 61"/>
          <p:cNvSpPr/>
          <p:nvPr/>
        </p:nvSpPr>
        <p:spPr>
          <a:xfrm>
            <a:off x="4487142" y="4812978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6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6952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18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+mj-ea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아이템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시스템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룬스톤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최대 </a:t>
            </a: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스택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도달 후 추가 </a:t>
            </a: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룬스톤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습득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lt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제목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[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시스템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] </a:t>
            </a: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룬스톤이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너무 많습니다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본문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룬스톤을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넣어 둘 가방이 가득 찼습니다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우편물 만료 시간이 지나기 전에 수령해주세요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우편에서 사라진 </a:t>
            </a: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룬스톤은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영구적으로 소멸 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시스템 우편물 양식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48680" y="6300192"/>
            <a:ext cx="5832648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지속적 업데이트 예정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9907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2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2015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년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8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월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4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일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초안 작성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2015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년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9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월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15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일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시스템 우편물 양식 추가 </a:t>
            </a:r>
            <a:endParaRPr lang="ko-KR" altLang="en-US" sz="1000" dirty="0">
              <a:solidFill>
                <a:sysClr val="windowText" lastClr="00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버전 관리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3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개요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우편 설정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우편함 사용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UI</a:t>
            </a:r>
            <a:endParaRPr lang="ko-KR" altLang="en-US" sz="1000" dirty="0">
              <a:solidFill>
                <a:sysClr val="windowText" lastClr="00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목차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15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4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문서의 목적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우편함 설정에 대한 설명을 하고자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우편 설정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우편함의 목적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우편물의 종류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편지함 설정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우편함 사용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편지 받기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편지 쓰기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편지 삭제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UI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시스템 우편물 양식</a:t>
            </a:r>
            <a:endParaRPr lang="ko-KR" altLang="en-US" sz="1000" dirty="0">
              <a:solidFill>
                <a:sysClr val="windowText" lastClr="00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개요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42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5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우편함의 목적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시스템에서 발송하는 공지사항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,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기타 보상 등을 쉽게 수령할 수 있도록 하는 장치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채팅과 달리 </a:t>
            </a: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인스턴트하게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사라지지 않는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,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기록이 남게 되는 유저간 커뮤니케이션 장치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우편물의 종류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공지사항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시스템에서 발송하는 우편물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en-US" altLang="ko-KR" sz="1000" b="1" dirty="0" smtClean="0">
                <a:ln w="3175"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[</a:t>
            </a:r>
            <a:r>
              <a:rPr lang="ko-KR" altLang="en-US" sz="1000" b="1" dirty="0" smtClean="0">
                <a:ln w="3175"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공지사항</a:t>
            </a:r>
            <a:r>
              <a:rPr lang="en-US" altLang="ko-KR" sz="1000" b="1" dirty="0" smtClean="0">
                <a:ln w="3175"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]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파란색 글씨로 말머리가 붙습니다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ea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보상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시스템에서 아이템을 첨부하여 발송하는 우편물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en-US" altLang="ko-KR" sz="1000" b="1" dirty="0" smtClean="0">
                <a:ln w="3175"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[</a:t>
            </a:r>
            <a:r>
              <a:rPr lang="ko-KR" altLang="en-US" sz="1000" b="1" dirty="0" smtClean="0">
                <a:ln w="3175"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보상</a:t>
            </a:r>
            <a:r>
              <a:rPr lang="en-US" altLang="ko-KR" sz="1000" b="1" dirty="0" smtClean="0">
                <a:ln w="3175"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]</a:t>
            </a:r>
            <a:r>
              <a:rPr lang="en-US" altLang="ko-KR" sz="1000" dirty="0" smtClean="0">
                <a:ln w="3175"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ko-KR" altLang="en-US" sz="1000" dirty="0" smtClean="0">
                <a:ln w="3175">
                  <a:noFill/>
                </a:ln>
                <a:solidFill>
                  <a:schemeClr val="tx1"/>
                </a:solidFill>
              </a:rPr>
              <a:t>파란색 글씨로 말머리가 붙습니다</a:t>
            </a:r>
            <a:r>
              <a:rPr lang="en-US" altLang="ko-KR" sz="1000" dirty="0" smtClean="0">
                <a:ln w="3175">
                  <a:noFill/>
                </a:ln>
                <a:solidFill>
                  <a:schemeClr val="tx1"/>
                </a:solidFill>
              </a:rPr>
              <a:t>.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점검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시스템에서 발송하는 서버 점검 관련 공지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en-US" altLang="ko-KR" sz="1000" b="1" dirty="0" smtClean="0">
                <a:solidFill>
                  <a:srgbClr val="FF0000"/>
                </a:solidFill>
              </a:rPr>
              <a:t>[</a:t>
            </a:r>
            <a:r>
              <a:rPr lang="ko-KR" altLang="en-US" sz="1000" b="1" dirty="0" smtClean="0">
                <a:solidFill>
                  <a:srgbClr val="FF0000"/>
                </a:solidFill>
              </a:rPr>
              <a:t>점검</a:t>
            </a:r>
            <a:r>
              <a:rPr lang="en-US" altLang="ko-KR" sz="1000" b="1" dirty="0" smtClean="0">
                <a:solidFill>
                  <a:srgbClr val="FF0000"/>
                </a:solidFill>
              </a:rPr>
              <a:t>]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붉은색 글씨로 말머리가 붙습니다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ea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길드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길드에서 전체 메일로 발송되는 우편물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en-US" altLang="ko-KR" sz="1000" b="1" dirty="0" smtClean="0">
                <a:solidFill>
                  <a:srgbClr val="00B050"/>
                </a:solidFill>
              </a:rPr>
              <a:t>[</a:t>
            </a:r>
            <a:r>
              <a:rPr lang="ko-KR" altLang="en-US" sz="1000" b="1" dirty="0" smtClean="0">
                <a:solidFill>
                  <a:srgbClr val="00B050"/>
                </a:solidFill>
              </a:rPr>
              <a:t>길드</a:t>
            </a:r>
            <a:r>
              <a:rPr lang="en-US" altLang="ko-KR" sz="1000" b="1" dirty="0" smtClean="0">
                <a:solidFill>
                  <a:srgbClr val="00B050"/>
                </a:solidFill>
              </a:rPr>
              <a:t>]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녹색의 글씨로 말머리가 붙습니다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ea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시스템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시스템에서 게임의 다른 </a:t>
            </a: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컨텐츠로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인해 발송되는 우편물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en-US" altLang="ko-KR" sz="1000" b="1" dirty="0" smtClean="0">
                <a:solidFill>
                  <a:srgbClr val="FF0000"/>
                </a:solidFill>
              </a:rPr>
              <a:t>[</a:t>
            </a:r>
            <a:r>
              <a:rPr lang="ko-KR" altLang="en-US" sz="1000" b="1" dirty="0" smtClean="0">
                <a:solidFill>
                  <a:srgbClr val="FF0000"/>
                </a:solidFill>
              </a:rPr>
              <a:t>시스템</a:t>
            </a:r>
            <a:r>
              <a:rPr lang="en-US" altLang="ko-KR" sz="1000" b="1" dirty="0" smtClean="0">
                <a:solidFill>
                  <a:srgbClr val="FF0000"/>
                </a:solidFill>
              </a:rPr>
              <a:t>]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글씨로 말머리가 붙습니다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일반 우편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유저간 주고 받는 우편물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색깔 효과는 없습니다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우편 설정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0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6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+mj-lt"/>
              <a:buAutoNum type="arabicPeriod" startAt="3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편지함 설정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한 페이지 최대 목록은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20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개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초과하는 경우 스크롤이 발생합니다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ea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우편물이 최대 목록 수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20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개를 초과하면 창 아래쪽에 페이지 넘김 기능이 활성화 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받은 편지는 정해진 보관 일자가 있으며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,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해당 일자를 초과하는 즉시 자동 삭제 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보관 기간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시스템 우편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(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공지사항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,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보상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,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점검 안내 등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)</a:t>
            </a: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90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일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일반 우편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아이템 첨부 시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057400" lvl="4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10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일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600200" lvl="3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아이템 미 첨부 시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2057400" lvl="4" indent="-2286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7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일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우편 보관 기간이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3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일 이하 일 때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,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글씨를 붉은 색으로 표시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ea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시스템 우편 등을 읽거나 첨부 아이템을 획득해도 보관 기간이 줄어들거나 하지는 않습니다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ea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읽지 않은 편지는 제목이 굵은 폰트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,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읽은 편지는 제목이 일반 폰트가 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ea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최대 우편물 보관 개수는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100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개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en-US" altLang="ko-KR" sz="1000" dirty="0" smtClean="0">
                <a:solidFill>
                  <a:sysClr val="windowText" lastClr="000000"/>
                </a:solidFill>
              </a:rPr>
              <a:t>100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개를 초과하는 경우 오래된 리스트부터 밀려서 더 이상 리스트에서는 보이지 않게 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일부 우편이 삭제되면 그때 밀린 우편이 다시 보이게 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ea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신규 우편 도착 체크는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[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알림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]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과 마찬가지로 마을 입장 시 확인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알림 기능을 활성화 시키기 위해서 입니다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  <a:endParaRPr lang="ko-KR" altLang="en-US" sz="1000" dirty="0">
              <a:solidFill>
                <a:sysClr val="windowText" lastClr="00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우편 설정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99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Helpas\Pictures\Screenshot_2015-08-05-14-35-57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9803" y="2483768"/>
            <a:ext cx="6382950" cy="3590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7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편지 받기</a:t>
            </a: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메인 메뉴에서 우편함을 터치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혹은 마을 내 우편함으로 이동 후 우편함 액션 버튼을 터치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위 버튼은 현재 아래 </a:t>
            </a:r>
            <a:r>
              <a:rPr lang="ko-KR" altLang="en-US" sz="1000" dirty="0" err="1" smtClean="0">
                <a:solidFill>
                  <a:sysClr val="windowText" lastClr="000000"/>
                </a:solidFill>
              </a:rPr>
              <a:t>스샷에서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 생략되어 있습니다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  <a:endParaRPr lang="en-US" altLang="ko-KR" sz="1000" dirty="0">
              <a:solidFill>
                <a:sysClr val="windowText" lastClr="00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우편함 사용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  <p:pic>
        <p:nvPicPr>
          <p:cNvPr id="6" name="Picture 2" descr="http://cache2.asset-cache.net/xc/464895243.jpg?v=2&amp;c=IWSAsset&amp;k=2&amp;d=uoupicVpbaUjsiieuPnSeIUhvROXosCgdilVabAWwnYS_SMgNu8uYX2VgdqoLUax0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57192" y="5884663"/>
            <a:ext cx="316027" cy="541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모서리가 둥근 사각형 설명선 6"/>
          <p:cNvSpPr/>
          <p:nvPr/>
        </p:nvSpPr>
        <p:spPr>
          <a:xfrm>
            <a:off x="5473219" y="6414391"/>
            <a:ext cx="648072" cy="327438"/>
          </a:xfrm>
          <a:prstGeom prst="wedgeRoundRectCallout">
            <a:avLst>
              <a:gd name="adj1" fmla="val -67306"/>
              <a:gd name="adj2" fmla="val -114373"/>
              <a:gd name="adj3" fmla="val 16667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smtClean="0">
                <a:solidFill>
                  <a:sysClr val="windowText" lastClr="000000"/>
                </a:solidFill>
              </a:rPr>
              <a:t>터치</a:t>
            </a:r>
            <a:endParaRPr lang="ko-KR" altLang="en-US" sz="10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62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Helpas\Pictures\Screenshot_2015-08-05-14-35-57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9803" y="1835696"/>
            <a:ext cx="6382950" cy="3590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8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r>
              <a:rPr lang="ko-KR" altLang="en-US" sz="1000" dirty="0">
                <a:solidFill>
                  <a:sysClr val="windowText" lastClr="000000"/>
                </a:solidFill>
              </a:rPr>
              <a:t>우편함 첫 화면은 받은 편지함</a:t>
            </a:r>
            <a:r>
              <a:rPr lang="en-US" altLang="ko-KR" sz="1000" dirty="0">
                <a:solidFill>
                  <a:sysClr val="windowText" lastClr="000000"/>
                </a:solidFill>
              </a:rPr>
              <a:t>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입니다</a:t>
            </a:r>
            <a:r>
              <a:rPr lang="en-US" altLang="ko-KR" sz="1000" dirty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3"/>
            </a:pPr>
            <a:r>
              <a:rPr lang="ko-KR" altLang="en-US" sz="1000" dirty="0">
                <a:solidFill>
                  <a:sysClr val="windowText" lastClr="000000"/>
                </a:solidFill>
              </a:rPr>
              <a:t>읽고 싶은 우편물 하나를 터치 합니다</a:t>
            </a:r>
            <a:r>
              <a:rPr lang="en-US" altLang="ko-KR" sz="1000" dirty="0">
                <a:solidFill>
                  <a:sysClr val="windowText" lastClr="000000"/>
                </a:solidFill>
              </a:rPr>
              <a:t>.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우편함 사용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338715" y="2087151"/>
            <a:ext cx="6211013" cy="3253609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" name="모서리가 둥근 직사각형 10"/>
          <p:cNvSpPr/>
          <p:nvPr/>
        </p:nvSpPr>
        <p:spPr>
          <a:xfrm>
            <a:off x="338715" y="2087152"/>
            <a:ext cx="6211013" cy="288032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/>
              <a:t>우  편  함</a:t>
            </a:r>
            <a:endParaRPr lang="ko-KR" altLang="en-US" sz="1200" dirty="0"/>
          </a:p>
        </p:txBody>
      </p:sp>
      <p:sp>
        <p:nvSpPr>
          <p:cNvPr id="10" name="모서리가 둥근 직사각형 9"/>
          <p:cNvSpPr/>
          <p:nvPr/>
        </p:nvSpPr>
        <p:spPr>
          <a:xfrm>
            <a:off x="6238852" y="2087883"/>
            <a:ext cx="263252" cy="287301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/>
              <a:t>X</a:t>
            </a:r>
            <a:endParaRPr lang="ko-KR" altLang="en-US" sz="2000" b="1" dirty="0"/>
          </a:p>
        </p:txBody>
      </p:sp>
      <p:sp>
        <p:nvSpPr>
          <p:cNvPr id="13" name="모서리가 둥근 직사각형 12"/>
          <p:cNvSpPr/>
          <p:nvPr/>
        </p:nvSpPr>
        <p:spPr>
          <a:xfrm>
            <a:off x="429049" y="2431600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/>
              <a:t>받은 편지함</a:t>
            </a:r>
          </a:p>
        </p:txBody>
      </p:sp>
      <p:sp>
        <p:nvSpPr>
          <p:cNvPr id="14" name="모서리가 둥근 직사각형 13"/>
          <p:cNvSpPr/>
          <p:nvPr/>
        </p:nvSpPr>
        <p:spPr>
          <a:xfrm>
            <a:off x="1356768" y="2431600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/>
              <a:t>편지 쓰기</a:t>
            </a:r>
          </a:p>
        </p:txBody>
      </p:sp>
      <p:sp>
        <p:nvSpPr>
          <p:cNvPr id="12" name="모서리가 둥근 직사각형 11"/>
          <p:cNvSpPr/>
          <p:nvPr/>
        </p:nvSpPr>
        <p:spPr>
          <a:xfrm>
            <a:off x="404665" y="2675408"/>
            <a:ext cx="5965813" cy="2322134"/>
          </a:xfrm>
          <a:prstGeom prst="roundRect">
            <a:avLst>
              <a:gd name="adj" fmla="val 1151"/>
            </a:avLst>
          </a:prstGeom>
          <a:solidFill>
            <a:schemeClr val="bg1">
              <a:lumMod val="65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15" name="모서리가 둥근 직사각형 14"/>
          <p:cNvSpPr/>
          <p:nvPr/>
        </p:nvSpPr>
        <p:spPr>
          <a:xfrm>
            <a:off x="2332299" y="2375184"/>
            <a:ext cx="4217430" cy="29407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/>
              <a:t>우편물은 최대 </a:t>
            </a:r>
            <a:r>
              <a:rPr lang="en-US" altLang="ko-KR" sz="800" dirty="0" smtClean="0"/>
              <a:t>7</a:t>
            </a:r>
            <a:r>
              <a:rPr lang="ko-KR" altLang="en-US" sz="800" dirty="0" smtClean="0"/>
              <a:t>일 동안</a:t>
            </a:r>
            <a:r>
              <a:rPr lang="en-US" altLang="ko-KR" sz="800" dirty="0" smtClean="0"/>
              <a:t>, </a:t>
            </a:r>
            <a:r>
              <a:rPr lang="ko-KR" altLang="en-US" sz="800" dirty="0" smtClean="0"/>
              <a:t>아이템이 포함 된 우편은 </a:t>
            </a:r>
            <a:r>
              <a:rPr lang="en-US" altLang="ko-KR" sz="800" dirty="0" smtClean="0"/>
              <a:t>10</a:t>
            </a:r>
            <a:r>
              <a:rPr lang="ko-KR" altLang="en-US" sz="800" dirty="0" smtClean="0"/>
              <a:t>일 동안 보관 됩니다</a:t>
            </a:r>
            <a:r>
              <a:rPr lang="en-US" altLang="ko-KR" sz="800" dirty="0" smtClean="0"/>
              <a:t>.</a:t>
            </a:r>
          </a:p>
          <a:p>
            <a:pPr algn="ctr"/>
            <a:r>
              <a:rPr lang="ko-KR" altLang="en-US" sz="800" dirty="0" smtClean="0"/>
              <a:t>기간이 지난 우편은 자동 삭제 됩니다</a:t>
            </a:r>
            <a:r>
              <a:rPr lang="en-US" altLang="ko-KR" sz="800" dirty="0" smtClean="0"/>
              <a:t>.</a:t>
            </a:r>
            <a:endParaRPr lang="ko-KR" altLang="en-US" sz="800" dirty="0"/>
          </a:p>
        </p:txBody>
      </p:sp>
      <p:sp>
        <p:nvSpPr>
          <p:cNvPr id="16" name="모서리가 둥근 직사각형 15"/>
          <p:cNvSpPr/>
          <p:nvPr/>
        </p:nvSpPr>
        <p:spPr>
          <a:xfrm>
            <a:off x="404666" y="2971315"/>
            <a:ext cx="292634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cxnSp>
        <p:nvCxnSpPr>
          <p:cNvPr id="22" name="직선 연결선 21"/>
          <p:cNvCxnSpPr/>
          <p:nvPr/>
        </p:nvCxnSpPr>
        <p:spPr>
          <a:xfrm>
            <a:off x="6459750" y="2669262"/>
            <a:ext cx="0" cy="232828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타원 22"/>
          <p:cNvSpPr/>
          <p:nvPr/>
        </p:nvSpPr>
        <p:spPr>
          <a:xfrm>
            <a:off x="6393520" y="3965406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직사각형 23"/>
          <p:cNvSpPr/>
          <p:nvPr/>
        </p:nvSpPr>
        <p:spPr>
          <a:xfrm>
            <a:off x="445260" y="3073214"/>
            <a:ext cx="192410" cy="19241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직사각형 39"/>
          <p:cNvSpPr/>
          <p:nvPr/>
        </p:nvSpPr>
        <p:spPr>
          <a:xfrm>
            <a:off x="445260" y="2722939"/>
            <a:ext cx="192410" cy="19241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모서리가 둥근 직사각형 42"/>
          <p:cNvSpPr/>
          <p:nvPr/>
        </p:nvSpPr>
        <p:spPr>
          <a:xfrm>
            <a:off x="680540" y="2673936"/>
            <a:ext cx="1233664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/>
              <a:t>보낸 사람</a:t>
            </a:r>
            <a:endParaRPr lang="ko-KR" altLang="en-US" sz="800" dirty="0"/>
          </a:p>
        </p:txBody>
      </p:sp>
      <p:cxnSp>
        <p:nvCxnSpPr>
          <p:cNvPr id="44" name="직선 연결선 43"/>
          <p:cNvCxnSpPr/>
          <p:nvPr/>
        </p:nvCxnSpPr>
        <p:spPr>
          <a:xfrm>
            <a:off x="1916832" y="2711248"/>
            <a:ext cx="0" cy="23568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모서리가 둥근 직사각형 44"/>
          <p:cNvSpPr/>
          <p:nvPr/>
        </p:nvSpPr>
        <p:spPr>
          <a:xfrm>
            <a:off x="2284487" y="2673936"/>
            <a:ext cx="2610039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/>
              <a:t>제목</a:t>
            </a:r>
            <a:endParaRPr lang="ko-KR" altLang="en-US" sz="800" dirty="0"/>
          </a:p>
        </p:txBody>
      </p:sp>
      <p:sp>
        <p:nvSpPr>
          <p:cNvPr id="46" name="모서리가 둥근 직사각형 45"/>
          <p:cNvSpPr/>
          <p:nvPr/>
        </p:nvSpPr>
        <p:spPr>
          <a:xfrm>
            <a:off x="5012088" y="2673936"/>
            <a:ext cx="746202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/>
              <a:t>남은 보관일</a:t>
            </a:r>
            <a:endParaRPr lang="ko-KR" altLang="en-US" sz="800" dirty="0"/>
          </a:p>
        </p:txBody>
      </p:sp>
      <p:cxnSp>
        <p:nvCxnSpPr>
          <p:cNvPr id="47" name="직선 연결선 46"/>
          <p:cNvCxnSpPr/>
          <p:nvPr/>
        </p:nvCxnSpPr>
        <p:spPr>
          <a:xfrm>
            <a:off x="5017724" y="2711248"/>
            <a:ext cx="0" cy="23568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모서리가 둥근 직사각형 47"/>
          <p:cNvSpPr/>
          <p:nvPr/>
        </p:nvSpPr>
        <p:spPr>
          <a:xfrm>
            <a:off x="680540" y="2971315"/>
            <a:ext cx="1230656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49" name="모서리가 둥근 직사각형 48"/>
          <p:cNvSpPr/>
          <p:nvPr/>
        </p:nvSpPr>
        <p:spPr>
          <a:xfrm>
            <a:off x="1911196" y="2971315"/>
            <a:ext cx="3100892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50" name="모서리가 둥근 직사각형 49"/>
          <p:cNvSpPr/>
          <p:nvPr/>
        </p:nvSpPr>
        <p:spPr>
          <a:xfrm>
            <a:off x="5012088" y="2971315"/>
            <a:ext cx="779698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71" name="모서리가 둥근 직사각형 70"/>
          <p:cNvSpPr/>
          <p:nvPr/>
        </p:nvSpPr>
        <p:spPr>
          <a:xfrm>
            <a:off x="404666" y="3373277"/>
            <a:ext cx="292634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72" name="모서리가 둥근 직사각형 71"/>
          <p:cNvSpPr/>
          <p:nvPr/>
        </p:nvSpPr>
        <p:spPr>
          <a:xfrm>
            <a:off x="680540" y="3373277"/>
            <a:ext cx="1230656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73" name="모서리가 둥근 직사각형 72"/>
          <p:cNvSpPr/>
          <p:nvPr/>
        </p:nvSpPr>
        <p:spPr>
          <a:xfrm>
            <a:off x="1911196" y="3373277"/>
            <a:ext cx="3100892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74" name="모서리가 둥근 직사각형 73"/>
          <p:cNvSpPr/>
          <p:nvPr/>
        </p:nvSpPr>
        <p:spPr>
          <a:xfrm>
            <a:off x="5012088" y="3373277"/>
            <a:ext cx="779698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75" name="모서리가 둥근 직사각형 74"/>
          <p:cNvSpPr/>
          <p:nvPr/>
        </p:nvSpPr>
        <p:spPr>
          <a:xfrm>
            <a:off x="404666" y="3780728"/>
            <a:ext cx="292634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76" name="모서리가 둥근 직사각형 75"/>
          <p:cNvSpPr/>
          <p:nvPr/>
        </p:nvSpPr>
        <p:spPr>
          <a:xfrm>
            <a:off x="680540" y="3780728"/>
            <a:ext cx="1230656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77" name="모서리가 둥근 직사각형 76"/>
          <p:cNvSpPr/>
          <p:nvPr/>
        </p:nvSpPr>
        <p:spPr>
          <a:xfrm>
            <a:off x="1911196" y="3780728"/>
            <a:ext cx="3100892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78" name="모서리가 둥근 직사각형 77"/>
          <p:cNvSpPr/>
          <p:nvPr/>
        </p:nvSpPr>
        <p:spPr>
          <a:xfrm>
            <a:off x="5012088" y="3780728"/>
            <a:ext cx="779698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400" b="1" dirty="0"/>
          </a:p>
        </p:txBody>
      </p:sp>
      <p:sp>
        <p:nvSpPr>
          <p:cNvPr id="79" name="모서리가 둥근 직사각형 78"/>
          <p:cNvSpPr/>
          <p:nvPr/>
        </p:nvSpPr>
        <p:spPr>
          <a:xfrm>
            <a:off x="404666" y="4192934"/>
            <a:ext cx="292634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80" name="모서리가 둥근 직사각형 79"/>
          <p:cNvSpPr/>
          <p:nvPr/>
        </p:nvSpPr>
        <p:spPr>
          <a:xfrm>
            <a:off x="680540" y="4192934"/>
            <a:ext cx="1230656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81" name="모서리가 둥근 직사각형 80"/>
          <p:cNvSpPr/>
          <p:nvPr/>
        </p:nvSpPr>
        <p:spPr>
          <a:xfrm>
            <a:off x="1911196" y="4192934"/>
            <a:ext cx="3100892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82" name="모서리가 둥근 직사각형 81"/>
          <p:cNvSpPr/>
          <p:nvPr/>
        </p:nvSpPr>
        <p:spPr>
          <a:xfrm>
            <a:off x="5012088" y="4192934"/>
            <a:ext cx="779698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26" name="직사각형 25"/>
          <p:cNvSpPr/>
          <p:nvPr/>
        </p:nvSpPr>
        <p:spPr>
          <a:xfrm>
            <a:off x="445260" y="3475176"/>
            <a:ext cx="192410" cy="19241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직사각형 26"/>
          <p:cNvSpPr/>
          <p:nvPr/>
        </p:nvSpPr>
        <p:spPr>
          <a:xfrm>
            <a:off x="445260" y="3882627"/>
            <a:ext cx="192410" cy="19241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직사각형 27"/>
          <p:cNvSpPr/>
          <p:nvPr/>
        </p:nvSpPr>
        <p:spPr>
          <a:xfrm>
            <a:off x="445260" y="4294833"/>
            <a:ext cx="192410" cy="19241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직사각형 28"/>
          <p:cNvSpPr/>
          <p:nvPr/>
        </p:nvSpPr>
        <p:spPr>
          <a:xfrm>
            <a:off x="1984350" y="3020583"/>
            <a:ext cx="310364" cy="3103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모서리가 둥근 직사각형 87"/>
          <p:cNvSpPr/>
          <p:nvPr/>
        </p:nvSpPr>
        <p:spPr>
          <a:xfrm>
            <a:off x="5758290" y="2971315"/>
            <a:ext cx="587780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90" name="모서리가 둥근 직사각형 89"/>
          <p:cNvSpPr/>
          <p:nvPr/>
        </p:nvSpPr>
        <p:spPr>
          <a:xfrm>
            <a:off x="5758290" y="3373277"/>
            <a:ext cx="587780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91" name="모서리가 둥근 직사각형 90"/>
          <p:cNvSpPr/>
          <p:nvPr/>
        </p:nvSpPr>
        <p:spPr>
          <a:xfrm>
            <a:off x="5758290" y="3780728"/>
            <a:ext cx="587780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92" name="모서리가 둥근 직사각형 91"/>
          <p:cNvSpPr/>
          <p:nvPr/>
        </p:nvSpPr>
        <p:spPr>
          <a:xfrm>
            <a:off x="5758290" y="4192934"/>
            <a:ext cx="587780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cxnSp>
        <p:nvCxnSpPr>
          <p:cNvPr id="93" name="직선 연결선 92"/>
          <p:cNvCxnSpPr/>
          <p:nvPr/>
        </p:nvCxnSpPr>
        <p:spPr>
          <a:xfrm>
            <a:off x="5758290" y="2711248"/>
            <a:ext cx="0" cy="23568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모서리가 둥근 직사각형 106"/>
          <p:cNvSpPr/>
          <p:nvPr/>
        </p:nvSpPr>
        <p:spPr>
          <a:xfrm>
            <a:off x="680540" y="3027075"/>
            <a:ext cx="1233664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/>
              <a:t>GM</a:t>
            </a:r>
            <a:r>
              <a:rPr lang="ko-KR" altLang="en-US" sz="1000" dirty="0" smtClean="0"/>
              <a:t>팀</a:t>
            </a:r>
            <a:endParaRPr lang="ko-KR" altLang="en-US" sz="1000" dirty="0"/>
          </a:p>
        </p:txBody>
      </p:sp>
      <p:sp>
        <p:nvSpPr>
          <p:cNvPr id="109" name="모서리가 둥근 직사각형 108"/>
          <p:cNvSpPr/>
          <p:nvPr/>
        </p:nvSpPr>
        <p:spPr>
          <a:xfrm>
            <a:off x="680540" y="3428075"/>
            <a:ext cx="1233664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err="1" smtClean="0"/>
              <a:t>패륜왕리치킹</a:t>
            </a:r>
            <a:endParaRPr lang="ko-KR" altLang="en-US" sz="1000" dirty="0"/>
          </a:p>
        </p:txBody>
      </p:sp>
      <p:sp>
        <p:nvSpPr>
          <p:cNvPr id="110" name="모서리가 둥근 직사각형 109"/>
          <p:cNvSpPr/>
          <p:nvPr/>
        </p:nvSpPr>
        <p:spPr>
          <a:xfrm>
            <a:off x="680540" y="3830142"/>
            <a:ext cx="1233664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GM</a:t>
            </a:r>
            <a:r>
              <a:rPr lang="ko-KR" altLang="en-US" sz="1000" dirty="0"/>
              <a:t>팀</a:t>
            </a:r>
          </a:p>
        </p:txBody>
      </p:sp>
      <p:sp>
        <p:nvSpPr>
          <p:cNvPr id="112" name="모서리가 둥근 직사각형 111"/>
          <p:cNvSpPr/>
          <p:nvPr/>
        </p:nvSpPr>
        <p:spPr>
          <a:xfrm>
            <a:off x="680540" y="4242348"/>
            <a:ext cx="1233664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GM</a:t>
            </a:r>
            <a:r>
              <a:rPr lang="ko-KR" altLang="en-US" sz="1000" dirty="0"/>
              <a:t>팀</a:t>
            </a:r>
          </a:p>
        </p:txBody>
      </p:sp>
      <p:sp>
        <p:nvSpPr>
          <p:cNvPr id="113" name="모서리가 둥근 직사각형 112"/>
          <p:cNvSpPr/>
          <p:nvPr/>
        </p:nvSpPr>
        <p:spPr>
          <a:xfrm>
            <a:off x="2396504" y="3027075"/>
            <a:ext cx="2615584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[</a:t>
            </a:r>
            <a:r>
              <a:rPr lang="ko-KR" altLang="en-US" sz="1000" b="1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보상</a:t>
            </a:r>
            <a:r>
              <a:rPr lang="en-US" altLang="ko-KR" sz="1000" b="1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]</a:t>
            </a:r>
            <a:r>
              <a:rPr lang="en-US" altLang="ko-KR" sz="10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ko-KR" altLang="en-US" sz="10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긴급 서버 점검에 대한 보상입니다</a:t>
            </a:r>
            <a:r>
              <a:rPr lang="en-US" altLang="ko-KR" sz="10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.</a:t>
            </a:r>
            <a:endParaRPr lang="ko-KR" altLang="en-US" sz="1000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15" name="모서리가 둥근 직사각형 114"/>
          <p:cNvSpPr/>
          <p:nvPr/>
        </p:nvSpPr>
        <p:spPr>
          <a:xfrm>
            <a:off x="2396504" y="3429184"/>
            <a:ext cx="2621220" cy="32696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b="1" dirty="0" smtClean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야</a:t>
            </a:r>
            <a:r>
              <a:rPr lang="en-US" altLang="ko-KR" sz="1000" b="1" dirty="0" smtClean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, </a:t>
            </a:r>
            <a:r>
              <a:rPr lang="ko-KR" altLang="en-US" sz="1000" b="1" dirty="0" smtClean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쳐 받아라</a:t>
            </a:r>
            <a:endParaRPr lang="ko-KR" altLang="en-US" sz="1000" b="1" dirty="0">
              <a:ln w="3175"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16" name="모서리가 둥근 직사각형 115"/>
          <p:cNvSpPr/>
          <p:nvPr/>
        </p:nvSpPr>
        <p:spPr>
          <a:xfrm>
            <a:off x="2396504" y="3836635"/>
            <a:ext cx="2621220" cy="32696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[</a:t>
            </a:r>
            <a:r>
              <a:rPr lang="ko-KR" altLang="en-US" sz="1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보상</a:t>
            </a:r>
            <a:r>
              <a:rPr lang="en-US" altLang="ko-KR" sz="1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]</a:t>
            </a:r>
            <a:r>
              <a:rPr lang="en-US" altLang="ko-KR" sz="1000" dirty="0" smtClean="0"/>
              <a:t> </a:t>
            </a:r>
            <a:r>
              <a:rPr lang="ko-KR" altLang="en-US" sz="1000" dirty="0" smtClean="0"/>
              <a:t>어린이 날 특별 선물</a:t>
            </a:r>
            <a:r>
              <a:rPr lang="en-US" altLang="ko-KR" sz="1000" dirty="0" smtClean="0"/>
              <a:t>!!</a:t>
            </a:r>
            <a:endParaRPr lang="ko-KR" altLang="en-US" sz="1000" dirty="0"/>
          </a:p>
        </p:txBody>
      </p:sp>
      <p:sp>
        <p:nvSpPr>
          <p:cNvPr id="117" name="모서리가 둥근 직사각형 116"/>
          <p:cNvSpPr/>
          <p:nvPr/>
        </p:nvSpPr>
        <p:spPr>
          <a:xfrm>
            <a:off x="2396504" y="4242347"/>
            <a:ext cx="2621220" cy="32696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 smtClean="0">
                <a:solidFill>
                  <a:srgbClr val="FF0000"/>
                </a:solidFill>
              </a:rPr>
              <a:t>[</a:t>
            </a:r>
            <a:r>
              <a:rPr lang="ko-KR" altLang="en-US" sz="1000" b="1" dirty="0" smtClean="0">
                <a:solidFill>
                  <a:srgbClr val="FF0000"/>
                </a:solidFill>
              </a:rPr>
              <a:t>점검</a:t>
            </a:r>
            <a:r>
              <a:rPr lang="en-US" altLang="ko-KR" sz="1000" b="1" dirty="0" smtClean="0">
                <a:solidFill>
                  <a:srgbClr val="FF0000"/>
                </a:solidFill>
              </a:rPr>
              <a:t>]</a:t>
            </a:r>
            <a:r>
              <a:rPr lang="en-US" altLang="ko-KR" sz="1000" dirty="0" smtClean="0"/>
              <a:t> 3</a:t>
            </a:r>
            <a:r>
              <a:rPr lang="ko-KR" altLang="en-US" sz="1000" dirty="0" smtClean="0"/>
              <a:t>월 </a:t>
            </a:r>
            <a:r>
              <a:rPr lang="en-US" altLang="ko-KR" sz="1000" dirty="0" smtClean="0"/>
              <a:t>14</a:t>
            </a:r>
            <a:r>
              <a:rPr lang="ko-KR" altLang="en-US" sz="1000" dirty="0" smtClean="0"/>
              <a:t>일 </a:t>
            </a:r>
            <a:r>
              <a:rPr lang="en-US" altLang="ko-KR" sz="1000" dirty="0" smtClean="0"/>
              <a:t>14:00 </a:t>
            </a:r>
            <a:r>
              <a:rPr lang="ko-KR" altLang="en-US" sz="1000" dirty="0" smtClean="0"/>
              <a:t>정기 점검</a:t>
            </a:r>
            <a:endParaRPr lang="ko-KR" altLang="en-US" sz="1000" dirty="0"/>
          </a:p>
        </p:txBody>
      </p:sp>
      <p:sp>
        <p:nvSpPr>
          <p:cNvPr id="120" name="모서리가 둥근 직사각형 119"/>
          <p:cNvSpPr/>
          <p:nvPr/>
        </p:nvSpPr>
        <p:spPr>
          <a:xfrm>
            <a:off x="5012088" y="3027075"/>
            <a:ext cx="746202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>
                <a:ln w="31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8</a:t>
            </a:r>
            <a:r>
              <a:rPr lang="ko-KR" altLang="en-US" sz="1200" b="1" dirty="0" smtClean="0">
                <a:ln w="31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일</a:t>
            </a:r>
            <a:endParaRPr lang="ko-KR" altLang="en-US" sz="1200" b="1" dirty="0">
              <a:ln w="31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22" name="모서리가 둥근 직사각형 121"/>
          <p:cNvSpPr/>
          <p:nvPr/>
        </p:nvSpPr>
        <p:spPr>
          <a:xfrm>
            <a:off x="5012088" y="3429184"/>
            <a:ext cx="746202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ln w="31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</a:t>
            </a:r>
            <a:r>
              <a:rPr lang="ko-KR" altLang="en-US" sz="1200" b="1" dirty="0" smtClean="0">
                <a:ln w="31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일</a:t>
            </a:r>
            <a:endParaRPr lang="ko-KR" altLang="en-US" sz="1200" b="1" dirty="0">
              <a:ln w="31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23" name="모서리가 둥근 직사각형 122"/>
          <p:cNvSpPr/>
          <p:nvPr/>
        </p:nvSpPr>
        <p:spPr>
          <a:xfrm>
            <a:off x="5012088" y="3830142"/>
            <a:ext cx="746202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r>
              <a:rPr lang="ko-KR" altLang="en-US" sz="12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일</a:t>
            </a:r>
            <a:endParaRPr lang="ko-KR" altLang="en-US" sz="12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24" name="모서리가 둥근 직사각형 123"/>
          <p:cNvSpPr/>
          <p:nvPr/>
        </p:nvSpPr>
        <p:spPr>
          <a:xfrm>
            <a:off x="5012088" y="4242346"/>
            <a:ext cx="746202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</a:t>
            </a:r>
            <a:r>
              <a:rPr lang="ko-KR" altLang="en-US" sz="12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일</a:t>
            </a:r>
            <a:endParaRPr lang="ko-KR" altLang="en-US" sz="12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26" name="모서리가 둥근 직사각형 125"/>
          <p:cNvSpPr/>
          <p:nvPr/>
        </p:nvSpPr>
        <p:spPr>
          <a:xfrm>
            <a:off x="5794738" y="3069243"/>
            <a:ext cx="517835" cy="216127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받기</a:t>
            </a:r>
            <a:endParaRPr lang="ko-KR" altLang="en-US" sz="1000" dirty="0"/>
          </a:p>
        </p:txBody>
      </p:sp>
      <p:sp>
        <p:nvSpPr>
          <p:cNvPr id="130" name="모서리가 둥근 직사각형 129"/>
          <p:cNvSpPr/>
          <p:nvPr/>
        </p:nvSpPr>
        <p:spPr>
          <a:xfrm>
            <a:off x="389264" y="5040572"/>
            <a:ext cx="767703" cy="216127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선택 삭제</a:t>
            </a:r>
            <a:endParaRPr lang="ko-KR" altLang="en-US" sz="1000" dirty="0"/>
          </a:p>
        </p:txBody>
      </p:sp>
      <p:sp>
        <p:nvSpPr>
          <p:cNvPr id="148" name="모서리가 둥근 직사각형 147"/>
          <p:cNvSpPr/>
          <p:nvPr/>
        </p:nvSpPr>
        <p:spPr>
          <a:xfrm>
            <a:off x="2206191" y="5040572"/>
            <a:ext cx="220572" cy="216127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 smtClean="0"/>
              <a:t>&lt;</a:t>
            </a:r>
            <a:endParaRPr lang="ko-KR" altLang="en-US" sz="1000" b="1" dirty="0"/>
          </a:p>
        </p:txBody>
      </p:sp>
      <p:sp>
        <p:nvSpPr>
          <p:cNvPr id="149" name="모서리가 둥근 직사각형 148"/>
          <p:cNvSpPr/>
          <p:nvPr/>
        </p:nvSpPr>
        <p:spPr>
          <a:xfrm>
            <a:off x="2489696" y="5040572"/>
            <a:ext cx="2235448" cy="216127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/>
              <a:t>1 2 3 4 5</a:t>
            </a:r>
            <a:endParaRPr lang="ko-KR" altLang="en-US" sz="1000" dirty="0"/>
          </a:p>
        </p:txBody>
      </p:sp>
      <p:sp>
        <p:nvSpPr>
          <p:cNvPr id="150" name="모서리가 둥근 직사각형 149"/>
          <p:cNvSpPr/>
          <p:nvPr/>
        </p:nvSpPr>
        <p:spPr>
          <a:xfrm>
            <a:off x="4797152" y="5040572"/>
            <a:ext cx="220572" cy="216127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 smtClean="0"/>
              <a:t>&gt;</a:t>
            </a:r>
            <a:endParaRPr lang="ko-KR" altLang="en-US" sz="1000" b="1" dirty="0"/>
          </a:p>
        </p:txBody>
      </p:sp>
      <p:sp>
        <p:nvSpPr>
          <p:cNvPr id="83" name="모서리가 둥근 직사각형 82"/>
          <p:cNvSpPr/>
          <p:nvPr/>
        </p:nvSpPr>
        <p:spPr>
          <a:xfrm>
            <a:off x="404666" y="4589142"/>
            <a:ext cx="292634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84" name="모서리가 둥근 직사각형 83"/>
          <p:cNvSpPr/>
          <p:nvPr/>
        </p:nvSpPr>
        <p:spPr>
          <a:xfrm>
            <a:off x="680540" y="4589142"/>
            <a:ext cx="1230656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85" name="모서리가 둥근 직사각형 84"/>
          <p:cNvSpPr/>
          <p:nvPr/>
        </p:nvSpPr>
        <p:spPr>
          <a:xfrm>
            <a:off x="1911196" y="4589142"/>
            <a:ext cx="3100892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86" name="모서리가 둥근 직사각형 85"/>
          <p:cNvSpPr/>
          <p:nvPr/>
        </p:nvSpPr>
        <p:spPr>
          <a:xfrm>
            <a:off x="5012088" y="4589142"/>
            <a:ext cx="779698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87" name="직사각형 86"/>
          <p:cNvSpPr/>
          <p:nvPr/>
        </p:nvSpPr>
        <p:spPr>
          <a:xfrm>
            <a:off x="445260" y="4691041"/>
            <a:ext cx="192410" cy="19241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9" name="모서리가 둥근 직사각형 88"/>
          <p:cNvSpPr/>
          <p:nvPr/>
        </p:nvSpPr>
        <p:spPr>
          <a:xfrm>
            <a:off x="5758290" y="4589142"/>
            <a:ext cx="587780" cy="39620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95" name="모서리가 둥근 직사각형 94"/>
          <p:cNvSpPr/>
          <p:nvPr/>
        </p:nvSpPr>
        <p:spPr>
          <a:xfrm>
            <a:off x="680540" y="4638556"/>
            <a:ext cx="1233664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err="1" smtClean="0"/>
              <a:t>욕설왕퍼킹</a:t>
            </a:r>
            <a:endParaRPr lang="ko-KR" altLang="en-US" sz="1000" dirty="0"/>
          </a:p>
        </p:txBody>
      </p:sp>
      <p:sp>
        <p:nvSpPr>
          <p:cNvPr id="96" name="모서리가 둥근 직사각형 95"/>
          <p:cNvSpPr/>
          <p:nvPr/>
        </p:nvSpPr>
        <p:spPr>
          <a:xfrm>
            <a:off x="2396504" y="4638555"/>
            <a:ext cx="2621220" cy="326965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dirty="0" smtClean="0"/>
              <a:t>내일 </a:t>
            </a:r>
            <a:r>
              <a:rPr lang="ko-KR" altLang="en-US" sz="1000" dirty="0" err="1" smtClean="0"/>
              <a:t>길드전</a:t>
            </a:r>
            <a:r>
              <a:rPr lang="ko-KR" altLang="en-US" sz="1000" dirty="0" smtClean="0"/>
              <a:t> 합니다</a:t>
            </a:r>
            <a:endParaRPr lang="ko-KR" altLang="en-US" sz="1000" dirty="0"/>
          </a:p>
        </p:txBody>
      </p:sp>
      <p:sp>
        <p:nvSpPr>
          <p:cNvPr id="97" name="모서리가 둥근 직사각형 96"/>
          <p:cNvSpPr/>
          <p:nvPr/>
        </p:nvSpPr>
        <p:spPr>
          <a:xfrm>
            <a:off x="5012088" y="4638554"/>
            <a:ext cx="746202" cy="297379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</a:t>
            </a:r>
            <a:r>
              <a:rPr lang="ko-KR" altLang="en-US" sz="12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일</a:t>
            </a:r>
            <a:endParaRPr lang="ko-KR" altLang="en-US" sz="12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6" name="Picture 2" descr="http://cache2.asset-cache.net/xc/464895243.jpg?v=2&amp;c=IWSAsset&amp;k=2&amp;d=uoupicVpbaUjsiieuPnSeIUhvROXosCgdilVabAWwnYS_SMgNu8uYX2VgdqoLUax0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09117" y="3153402"/>
            <a:ext cx="316027" cy="541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790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Helpas\Pictures\Screenshot_2015-08-05-14-35-57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9803" y="1835696"/>
            <a:ext cx="6382950" cy="3590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슬라이드 번호 개체 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ko-KR" smtClean="0"/>
              <a:t>- </a:t>
            </a:r>
            <a:fld id="{7E1A555B-76B7-46FE-AF91-10880C785833}" type="slidenum">
              <a:rPr lang="ko-KR" altLang="en-US" smtClean="0"/>
              <a:pPr/>
              <a:t>9</a:t>
            </a:fld>
            <a:r>
              <a:rPr lang="ko-KR" altLang="en-US" smtClean="0"/>
              <a:t> </a:t>
            </a:r>
            <a:r>
              <a:rPr lang="en-US" altLang="ko-KR" smtClean="0"/>
              <a:t>-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116632" y="1475656"/>
            <a:ext cx="6624736" cy="7272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685800" lvl="1" indent="-228600">
              <a:lnSpc>
                <a:spcPct val="150000"/>
              </a:lnSpc>
              <a:buFont typeface="+mj-lt"/>
              <a:buAutoNum type="arabicParenR" startAt="5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해당 </a:t>
            </a:r>
            <a:r>
              <a:rPr lang="ko-KR" altLang="en-US" sz="1000" dirty="0">
                <a:solidFill>
                  <a:sysClr val="windowText" lastClr="000000"/>
                </a:solidFill>
              </a:rPr>
              <a:t>우편의 상세 정보를 확인 할 수 있습니다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5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5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5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5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5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5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5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5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5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5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5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5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5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5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5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5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5"/>
            </a:pP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5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받기 버튼을 터치하면 첨부물품이 사라지고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[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받기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]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버튼이 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[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삭제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]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버튼으로 변경 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  <a:p>
            <a:pPr marL="1143000" lvl="2" indent="-2286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000" dirty="0" smtClean="0">
                <a:solidFill>
                  <a:sysClr val="windowText" lastClr="000000"/>
                </a:solidFill>
              </a:rPr>
              <a:t>즉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,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물건이 첨부 된 우편은 받은 편지함 선택 후 삭제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, </a:t>
            </a:r>
            <a:r>
              <a:rPr lang="ko-KR" altLang="en-US" sz="1000" dirty="0" smtClean="0">
                <a:solidFill>
                  <a:sysClr val="windowText" lastClr="000000"/>
                </a:solidFill>
              </a:rPr>
              <a:t>보관 일자가 만기되어 삭제되는 경우를 제외하고는 인위적인 삭제가 불가능 합니다</a:t>
            </a:r>
            <a:r>
              <a:rPr lang="en-US" altLang="ko-KR" sz="1000" dirty="0" smtClean="0">
                <a:solidFill>
                  <a:sysClr val="windowText" lastClr="000000"/>
                </a:solidFill>
              </a:rPr>
              <a:t>.</a:t>
            </a:r>
            <a:endParaRPr lang="en-US" altLang="ko-KR" sz="1000" dirty="0">
              <a:solidFill>
                <a:sysClr val="windowText" lastClr="000000"/>
              </a:solidFill>
            </a:endParaRPr>
          </a:p>
          <a:p>
            <a:pPr marL="685800" lvl="1" indent="-228600">
              <a:lnSpc>
                <a:spcPct val="150000"/>
              </a:lnSpc>
              <a:buFont typeface="+mj-lt"/>
              <a:buAutoNum type="arabicParenR" startAt="5"/>
            </a:pPr>
            <a:endParaRPr lang="en-US" altLang="ko-KR" sz="10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6632" y="971600"/>
            <a:ext cx="66247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ysClr val="windowText" lastClr="000000"/>
                </a:solidFill>
              </a:rPr>
              <a:t>우편함 사용</a:t>
            </a:r>
            <a:endParaRPr lang="ko-KR" altLang="en-US" sz="1400" b="1" dirty="0">
              <a:solidFill>
                <a:sysClr val="windowText" lastClr="000000"/>
              </a:solidFill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338715" y="2087151"/>
            <a:ext cx="6211013" cy="3253609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" name="모서리가 둥근 직사각형 10"/>
          <p:cNvSpPr/>
          <p:nvPr/>
        </p:nvSpPr>
        <p:spPr>
          <a:xfrm>
            <a:off x="338715" y="2087152"/>
            <a:ext cx="6211013" cy="288032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/>
              <a:t>우  편  함</a:t>
            </a:r>
            <a:endParaRPr lang="ko-KR" altLang="en-US" sz="1200" dirty="0"/>
          </a:p>
        </p:txBody>
      </p:sp>
      <p:sp>
        <p:nvSpPr>
          <p:cNvPr id="10" name="모서리가 둥근 직사각형 9"/>
          <p:cNvSpPr/>
          <p:nvPr/>
        </p:nvSpPr>
        <p:spPr>
          <a:xfrm>
            <a:off x="6238852" y="2087883"/>
            <a:ext cx="263252" cy="287301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/>
              <a:t>X</a:t>
            </a:r>
            <a:endParaRPr lang="ko-KR" altLang="en-US" sz="2000" b="1" dirty="0"/>
          </a:p>
        </p:txBody>
      </p:sp>
      <p:sp>
        <p:nvSpPr>
          <p:cNvPr id="13" name="모서리가 둥근 직사각형 12"/>
          <p:cNvSpPr/>
          <p:nvPr/>
        </p:nvSpPr>
        <p:spPr>
          <a:xfrm>
            <a:off x="429049" y="2431600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/>
              <a:t>받은 편지함</a:t>
            </a:r>
          </a:p>
        </p:txBody>
      </p:sp>
      <p:sp>
        <p:nvSpPr>
          <p:cNvPr id="14" name="모서리가 둥근 직사각형 13"/>
          <p:cNvSpPr/>
          <p:nvPr/>
        </p:nvSpPr>
        <p:spPr>
          <a:xfrm>
            <a:off x="1356768" y="2431600"/>
            <a:ext cx="927719" cy="279648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/>
              <a:t>편지 쓰기</a:t>
            </a:r>
          </a:p>
        </p:txBody>
      </p:sp>
      <p:sp>
        <p:nvSpPr>
          <p:cNvPr id="12" name="모서리가 둥근 직사각형 11"/>
          <p:cNvSpPr/>
          <p:nvPr/>
        </p:nvSpPr>
        <p:spPr>
          <a:xfrm>
            <a:off x="404665" y="2675408"/>
            <a:ext cx="5965813" cy="2322134"/>
          </a:xfrm>
          <a:prstGeom prst="roundRect">
            <a:avLst>
              <a:gd name="adj" fmla="val 1151"/>
            </a:avLst>
          </a:prstGeom>
          <a:solidFill>
            <a:schemeClr val="bg1">
              <a:lumMod val="65000"/>
            </a:schemeClr>
          </a:solidFill>
          <a:ln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15" name="모서리가 둥근 직사각형 14"/>
          <p:cNvSpPr/>
          <p:nvPr/>
        </p:nvSpPr>
        <p:spPr>
          <a:xfrm>
            <a:off x="2332299" y="2375184"/>
            <a:ext cx="4217430" cy="294078"/>
          </a:xfrm>
          <a:prstGeom prst="roundRect">
            <a:avLst>
              <a:gd name="adj" fmla="val 115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smtClean="0"/>
              <a:t>우편물은 최대 </a:t>
            </a:r>
            <a:r>
              <a:rPr lang="en-US" altLang="ko-KR" sz="800" dirty="0" smtClean="0"/>
              <a:t>7</a:t>
            </a:r>
            <a:r>
              <a:rPr lang="ko-KR" altLang="en-US" sz="800" dirty="0" smtClean="0"/>
              <a:t>일 동안</a:t>
            </a:r>
            <a:r>
              <a:rPr lang="en-US" altLang="ko-KR" sz="800" dirty="0" smtClean="0"/>
              <a:t>, </a:t>
            </a:r>
            <a:r>
              <a:rPr lang="ko-KR" altLang="en-US" sz="800" dirty="0" smtClean="0"/>
              <a:t>아이템이 포함 된 우편은 </a:t>
            </a:r>
            <a:r>
              <a:rPr lang="en-US" altLang="ko-KR" sz="800" dirty="0" smtClean="0"/>
              <a:t>10</a:t>
            </a:r>
            <a:r>
              <a:rPr lang="ko-KR" altLang="en-US" sz="800" dirty="0" smtClean="0"/>
              <a:t>일 동안 보관 됩니다</a:t>
            </a:r>
            <a:r>
              <a:rPr lang="en-US" altLang="ko-KR" sz="800" dirty="0" smtClean="0"/>
              <a:t>.</a:t>
            </a:r>
          </a:p>
          <a:p>
            <a:pPr algn="ctr"/>
            <a:r>
              <a:rPr lang="ko-KR" altLang="en-US" sz="800" dirty="0" smtClean="0"/>
              <a:t>기간이 지난 우편은 자동 삭제 됩니다</a:t>
            </a:r>
            <a:r>
              <a:rPr lang="en-US" altLang="ko-KR" sz="800" dirty="0" smtClean="0"/>
              <a:t>.</a:t>
            </a:r>
            <a:endParaRPr lang="ko-KR" altLang="en-US" sz="800" dirty="0"/>
          </a:p>
        </p:txBody>
      </p:sp>
      <p:sp>
        <p:nvSpPr>
          <p:cNvPr id="48" name="모서리가 둥근 직사각형 47"/>
          <p:cNvSpPr/>
          <p:nvPr/>
        </p:nvSpPr>
        <p:spPr>
          <a:xfrm>
            <a:off x="404666" y="2675408"/>
            <a:ext cx="952102" cy="295907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err="1" smtClean="0"/>
              <a:t>보낸사람</a:t>
            </a:r>
            <a:endParaRPr lang="ko-KR" altLang="en-US" sz="1000" dirty="0"/>
          </a:p>
        </p:txBody>
      </p:sp>
      <p:sp>
        <p:nvSpPr>
          <p:cNvPr id="130" name="모서리가 둥근 직사각형 129"/>
          <p:cNvSpPr/>
          <p:nvPr/>
        </p:nvSpPr>
        <p:spPr>
          <a:xfrm>
            <a:off x="2284487" y="5064955"/>
            <a:ext cx="654267" cy="216127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받기</a:t>
            </a:r>
            <a:endParaRPr lang="ko-KR" altLang="en-US" sz="1000" dirty="0"/>
          </a:p>
        </p:txBody>
      </p:sp>
      <p:sp>
        <p:nvSpPr>
          <p:cNvPr id="98" name="모서리가 둥근 직사각형 97"/>
          <p:cNvSpPr/>
          <p:nvPr/>
        </p:nvSpPr>
        <p:spPr>
          <a:xfrm>
            <a:off x="1368004" y="2675408"/>
            <a:ext cx="2007375" cy="295907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/>
              <a:t>GM</a:t>
            </a:r>
            <a:r>
              <a:rPr lang="ko-KR" altLang="en-US" sz="1000" dirty="0" smtClean="0"/>
              <a:t>팀</a:t>
            </a:r>
            <a:endParaRPr lang="ko-KR" altLang="en-US" sz="1000" dirty="0"/>
          </a:p>
        </p:txBody>
      </p:sp>
      <p:sp>
        <p:nvSpPr>
          <p:cNvPr id="99" name="모서리가 둥근 직사각형 98"/>
          <p:cNvSpPr/>
          <p:nvPr/>
        </p:nvSpPr>
        <p:spPr>
          <a:xfrm>
            <a:off x="3400555" y="2675408"/>
            <a:ext cx="952102" cy="295907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err="1" smtClean="0"/>
              <a:t>보낸시간</a:t>
            </a:r>
            <a:endParaRPr lang="ko-KR" altLang="en-US" sz="1000" dirty="0"/>
          </a:p>
        </p:txBody>
      </p:sp>
      <p:sp>
        <p:nvSpPr>
          <p:cNvPr id="100" name="모서리가 둥근 직사각형 99"/>
          <p:cNvSpPr/>
          <p:nvPr/>
        </p:nvSpPr>
        <p:spPr>
          <a:xfrm>
            <a:off x="4363893" y="2675408"/>
            <a:ext cx="2007375" cy="295907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/>
              <a:t>2015-08-23 03:54:26</a:t>
            </a:r>
            <a:endParaRPr lang="ko-KR" altLang="en-US" sz="1000" dirty="0"/>
          </a:p>
        </p:txBody>
      </p:sp>
      <p:sp>
        <p:nvSpPr>
          <p:cNvPr id="102" name="모서리가 둥근 직사각형 101"/>
          <p:cNvSpPr/>
          <p:nvPr/>
        </p:nvSpPr>
        <p:spPr>
          <a:xfrm>
            <a:off x="404666" y="2971315"/>
            <a:ext cx="952102" cy="295907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첨부물품</a:t>
            </a:r>
            <a:endParaRPr lang="ko-KR" altLang="en-US" sz="1000" dirty="0"/>
          </a:p>
        </p:txBody>
      </p:sp>
      <p:sp>
        <p:nvSpPr>
          <p:cNvPr id="104" name="모서리가 둥근 직사각형 103"/>
          <p:cNvSpPr/>
          <p:nvPr/>
        </p:nvSpPr>
        <p:spPr>
          <a:xfrm>
            <a:off x="3400555" y="2971315"/>
            <a:ext cx="952102" cy="295907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남은 보관일</a:t>
            </a:r>
            <a:endParaRPr lang="ko-KR" altLang="en-US" sz="1000" dirty="0"/>
          </a:p>
        </p:txBody>
      </p:sp>
      <p:sp>
        <p:nvSpPr>
          <p:cNvPr id="105" name="모서리가 둥근 직사각형 104"/>
          <p:cNvSpPr/>
          <p:nvPr/>
        </p:nvSpPr>
        <p:spPr>
          <a:xfrm>
            <a:off x="4363893" y="2971315"/>
            <a:ext cx="2007375" cy="295907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 smtClean="0">
                <a:ln w="3175">
                  <a:noFill/>
                </a:ln>
                <a:solidFill>
                  <a:schemeClr val="bg1"/>
                </a:solidFill>
              </a:rPr>
              <a:t>8</a:t>
            </a:r>
            <a:r>
              <a:rPr lang="ko-KR" altLang="en-US" sz="1000" b="1" dirty="0" smtClean="0">
                <a:ln w="3175">
                  <a:noFill/>
                </a:ln>
                <a:solidFill>
                  <a:schemeClr val="bg1"/>
                </a:solidFill>
              </a:rPr>
              <a:t>일</a:t>
            </a:r>
            <a:endParaRPr lang="ko-KR" altLang="en-US" sz="1000" b="1" dirty="0">
              <a:ln w="3175"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108" name="모서리가 둥근 직사각형 107"/>
          <p:cNvSpPr/>
          <p:nvPr/>
        </p:nvSpPr>
        <p:spPr>
          <a:xfrm>
            <a:off x="404666" y="3273799"/>
            <a:ext cx="952102" cy="295907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제목</a:t>
            </a:r>
            <a:endParaRPr lang="ko-KR" altLang="en-US" sz="1000" dirty="0"/>
          </a:p>
        </p:txBody>
      </p:sp>
      <p:sp>
        <p:nvSpPr>
          <p:cNvPr id="111" name="모서리가 둥근 직사각형 110"/>
          <p:cNvSpPr/>
          <p:nvPr/>
        </p:nvSpPr>
        <p:spPr>
          <a:xfrm>
            <a:off x="1368004" y="3267222"/>
            <a:ext cx="4990282" cy="295907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000" b="1" dirty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[</a:t>
            </a:r>
            <a:r>
              <a:rPr lang="ko-KR" altLang="en-US" sz="1000" b="1" dirty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보상</a:t>
            </a:r>
            <a:r>
              <a:rPr lang="en-US" altLang="ko-KR" sz="1000" b="1" dirty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]</a:t>
            </a:r>
            <a:r>
              <a:rPr lang="en-US" altLang="ko-KR" sz="1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ko-KR" altLang="en-US" sz="1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긴급 서버 점검에 대한 보상입니다</a:t>
            </a:r>
            <a:r>
              <a:rPr lang="en-US" altLang="ko-KR" sz="1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.</a:t>
            </a:r>
            <a:endParaRPr lang="ko-KR" altLang="en-US" sz="1000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14" name="모서리가 둥근 직사각형 113"/>
          <p:cNvSpPr/>
          <p:nvPr/>
        </p:nvSpPr>
        <p:spPr>
          <a:xfrm>
            <a:off x="404666" y="3566001"/>
            <a:ext cx="952102" cy="295907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내용</a:t>
            </a:r>
            <a:endParaRPr lang="ko-KR" altLang="en-US" sz="1000" dirty="0"/>
          </a:p>
        </p:txBody>
      </p:sp>
      <p:sp>
        <p:nvSpPr>
          <p:cNvPr id="118" name="모서리가 둥근 직사각형 117"/>
          <p:cNvSpPr/>
          <p:nvPr/>
        </p:nvSpPr>
        <p:spPr>
          <a:xfrm>
            <a:off x="1368004" y="3566001"/>
            <a:ext cx="4990282" cy="1431541"/>
          </a:xfrm>
          <a:prstGeom prst="roundRect">
            <a:avLst>
              <a:gd name="adj" fmla="val 1151"/>
            </a:avLst>
          </a:prstGeom>
          <a:solidFill>
            <a:schemeClr val="bg1">
              <a:lumMod val="50000"/>
            </a:schemeClr>
          </a:solidFill>
          <a:ln w="3175">
            <a:solidFill>
              <a:srgbClr val="F792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1000" dirty="0" smtClean="0"/>
              <a:t>기본 좋습니까</a:t>
            </a:r>
            <a:r>
              <a:rPr lang="en-US" altLang="ko-KR" sz="1000" dirty="0" smtClean="0"/>
              <a:t>?</a:t>
            </a:r>
          </a:p>
          <a:p>
            <a:r>
              <a:rPr lang="ko-KR" altLang="en-US" sz="1000" dirty="0" smtClean="0"/>
              <a:t>서버가 떨어지면 아주 가관이시겠어요</a:t>
            </a:r>
            <a:r>
              <a:rPr lang="en-US" altLang="ko-KR" sz="1000" dirty="0"/>
              <a:t>~</a:t>
            </a:r>
            <a:endParaRPr lang="ko-KR" altLang="en-US" sz="1000" dirty="0"/>
          </a:p>
        </p:txBody>
      </p:sp>
      <p:sp>
        <p:nvSpPr>
          <p:cNvPr id="119" name="직사각형 118"/>
          <p:cNvSpPr/>
          <p:nvPr/>
        </p:nvSpPr>
        <p:spPr>
          <a:xfrm>
            <a:off x="1477169" y="3015934"/>
            <a:ext cx="223639" cy="2236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2" name="직선 연결선 21"/>
          <p:cNvCxnSpPr/>
          <p:nvPr/>
        </p:nvCxnSpPr>
        <p:spPr>
          <a:xfrm>
            <a:off x="6278490" y="3630900"/>
            <a:ext cx="0" cy="136664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타원 22"/>
          <p:cNvSpPr/>
          <p:nvPr/>
        </p:nvSpPr>
        <p:spPr>
          <a:xfrm>
            <a:off x="6212260" y="3965406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1" name="모서리가 둥근 직사각형 120"/>
          <p:cNvSpPr/>
          <p:nvPr/>
        </p:nvSpPr>
        <p:spPr>
          <a:xfrm>
            <a:off x="3876606" y="5064956"/>
            <a:ext cx="654267" cy="216127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닫기</a:t>
            </a:r>
            <a:endParaRPr lang="ko-KR" altLang="en-US" sz="1000" dirty="0"/>
          </a:p>
        </p:txBody>
      </p:sp>
      <p:sp>
        <p:nvSpPr>
          <p:cNvPr id="125" name="모서리가 둥근 직사각형 124"/>
          <p:cNvSpPr/>
          <p:nvPr/>
        </p:nvSpPr>
        <p:spPr>
          <a:xfrm>
            <a:off x="2284487" y="5921693"/>
            <a:ext cx="654267" cy="216127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받기</a:t>
            </a:r>
            <a:endParaRPr lang="ko-KR" altLang="en-US" sz="1000" dirty="0"/>
          </a:p>
        </p:txBody>
      </p:sp>
      <p:sp>
        <p:nvSpPr>
          <p:cNvPr id="128" name="모서리가 둥근 직사각형 127"/>
          <p:cNvSpPr/>
          <p:nvPr/>
        </p:nvSpPr>
        <p:spPr>
          <a:xfrm>
            <a:off x="3549472" y="5921693"/>
            <a:ext cx="654267" cy="216127"/>
          </a:xfrm>
          <a:prstGeom prst="roundRect">
            <a:avLst/>
          </a:prstGeom>
          <a:solidFill>
            <a:schemeClr val="accent2"/>
          </a:solidFill>
          <a:ln>
            <a:solidFill>
              <a:srgbClr val="F7923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/>
              <a:t>삭제</a:t>
            </a:r>
            <a:endParaRPr lang="ko-KR" altLang="en-US" sz="1000" dirty="0"/>
          </a:p>
        </p:txBody>
      </p:sp>
      <p:sp>
        <p:nvSpPr>
          <p:cNvPr id="129" name="톱니 모양의 오른쪽 화살표 128"/>
          <p:cNvSpPr/>
          <p:nvPr/>
        </p:nvSpPr>
        <p:spPr>
          <a:xfrm>
            <a:off x="3147403" y="5915768"/>
            <a:ext cx="227976" cy="227976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331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29709</TotalTime>
  <Words>1791</Words>
  <Application>Microsoft Office PowerPoint</Application>
  <PresentationFormat>화면 슬라이드 쇼(4:3)</PresentationFormat>
  <Paragraphs>635</Paragraphs>
  <Slides>18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2" baseType="lpstr">
      <vt:lpstr>Arial Unicode MS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System Design Document</dc:title>
  <dc:creator>김양래</dc:creator>
  <cp:lastModifiedBy>김양래</cp:lastModifiedBy>
  <cp:revision>829</cp:revision>
  <cp:lastPrinted>2014-07-09T11:41:09Z</cp:lastPrinted>
  <dcterms:created xsi:type="dcterms:W3CDTF">2011-08-28T08:04:15Z</dcterms:created>
  <dcterms:modified xsi:type="dcterms:W3CDTF">2015-10-26T02:08:44Z</dcterms:modified>
</cp:coreProperties>
</file>