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  <a:srgbClr val="F7923F"/>
    <a:srgbClr val="21C5FF"/>
    <a:srgbClr val="FFFF99"/>
    <a:srgbClr val="CA88FC"/>
    <a:srgbClr val="CC0000"/>
    <a:srgbClr val="932503"/>
    <a:srgbClr val="FFCC00"/>
    <a:srgbClr val="B3EDB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4359" autoAdjust="0"/>
  </p:normalViewPr>
  <p:slideViewPr>
    <p:cSldViewPr>
      <p:cViewPr varScale="1">
        <p:scale>
          <a:sx n="80" d="100"/>
          <a:sy n="80" d="100"/>
        </p:scale>
        <p:origin x="39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D070-620C-4544-ABD3-70F25BDFA150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07E65-7DFC-4ED6-B34E-9234471D10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1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576D-BF28-4121-A38C-895B0E27FC13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96AB7-3C7D-404B-B910-B38EDF2FB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6632" y="200473"/>
            <a:ext cx="1440160" cy="64807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33256" y="632521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2015.08.04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33256" y="200472"/>
            <a:ext cx="1008112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TF</a:t>
            </a:r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팀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3256" y="416497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김  양 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래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57192" y="632520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작성일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157192" y="20047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   속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57192" y="416496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작성자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32856" y="63252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32856" y="20047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Community System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37111" y="416496"/>
            <a:ext cx="720081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1.0.0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56792" y="200472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  목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933056" y="416496"/>
            <a:ext cx="504055" cy="2160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Ver.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56792" y="416497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  류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556792" y="63252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 고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32857" y="416495"/>
            <a:ext cx="1800200" cy="216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Notifications System</a:t>
            </a:r>
            <a:endParaRPr lang="ko-KR" altLang="en-US" sz="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116632" y="88670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16632" y="88924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674" y="362581"/>
            <a:ext cx="1362075" cy="323850"/>
          </a:xfrm>
          <a:prstGeom prst="rect">
            <a:avLst/>
          </a:prstGeom>
        </p:spPr>
      </p:pic>
      <p:sp>
        <p:nvSpPr>
          <p:cNvPr id="2" name="직사각형 1"/>
          <p:cNvSpPr/>
          <p:nvPr userDrawn="1"/>
        </p:nvSpPr>
        <p:spPr>
          <a:xfrm>
            <a:off x="116632" y="971600"/>
            <a:ext cx="6624736" cy="7776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3779912"/>
            <a:ext cx="6624736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sysClr val="windowText" lastClr="000000"/>
                </a:solidFill>
              </a:rPr>
              <a:t>커뮤니티 시스템</a:t>
            </a:r>
            <a:endParaRPr lang="en-US" altLang="ko-KR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4000" dirty="0" smtClean="0">
                <a:solidFill>
                  <a:sysClr val="windowText" lastClr="000000"/>
                </a:solidFill>
              </a:rPr>
              <a:t>알림 시스템</a:t>
            </a:r>
            <a:endParaRPr lang="ko-KR" altLang="en-US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12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10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항목 일람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기타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6632" y="2771800"/>
            <a:ext cx="662473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지속적 업데이트 예정 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67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초안 작성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7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일부 문맥 수정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버전 관리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개요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형태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목차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개요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기능의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플레이를 방해하지 않으면서 게임 내 관련 된 정보 혹은 이벤트 등 여러 소식 등을 전달해주는 역할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시스템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호출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보기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우선 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 출력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알림은 공지사항과는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달리 게임에서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발생하게 되는 인스턴트 메시지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메시지를 호출했을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조건에 맞는 알림이 발생하게 되며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조건을 초과하여 오래됐거나 리스트에서 밀려버리게 된 메시지는 활성화 되지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메시지는 별도로 저장되지 않으며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한 번 발생하거나 호출 시점을 지나가게 되면 더 이상 이를 확인할 수 없으나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채팅 시스템에서 만족하는 조건 내 출력 된 알림 메시지는 채팅 화면에서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호출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메시지는 캐릭터가 마을에 진입할 때 호출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캐릭터 관련 알림은 모두 출력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캐릭터 외 다른 정보는 가장 최근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 메시지를 시간이 오래 흐른 메시지부터 출력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초간 표시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전체 화면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캐릭터와 직접적 관련 있는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내 중요한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보상이 포함 된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알림이 화면 전체를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페이드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아웃 시키며 팝업처럼 발생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알림과 관련 된 모든 소식을 이미지 등과 함께 화려하게 알려줍니다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알림 시스템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kdicall\Desktop\보상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8760" y="6396332"/>
            <a:ext cx="2766293" cy="159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스크롤 알림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게임 진행 중 발생하는 일부 소식의 알림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다른 플레이어의 일부 중요 소식의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진행 중 우측 상단에 스크롤이 나타나면서 텍스트로 내용을 전달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화면을 방해하지 않는 위치를 최우선으로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초 정도 메시지가 유지 됐다가 사라지고 다음 메시지를 연속해서 출력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알림 시스템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6" name="Picture 2" descr="C:\Users\Helpas\Pictures\Screenshot_2015-07-07-17-04-1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2483768"/>
            <a:ext cx="6382949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가로로 말린 두루마리 모양 6"/>
          <p:cNvSpPr/>
          <p:nvPr/>
        </p:nvSpPr>
        <p:spPr>
          <a:xfrm>
            <a:off x="2780928" y="2742872"/>
            <a:ext cx="3456384" cy="432048"/>
          </a:xfrm>
          <a:prstGeom prst="horizontalScroll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900" dirty="0" err="1" smtClean="0">
                <a:solidFill>
                  <a:sysClr val="windowText" lastClr="000000"/>
                </a:solidFill>
              </a:rPr>
              <a:t>혈혼마제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님께서 ★등급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6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★ 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관통 </a:t>
            </a:r>
            <a:r>
              <a:rPr lang="ko-KR" altLang="en-US" sz="900" dirty="0" err="1" smtClean="0">
                <a:solidFill>
                  <a:sysClr val="windowText" lastClr="000000"/>
                </a:solidFill>
              </a:rPr>
              <a:t>쇠뇌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를 획득하셨습니다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.</a:t>
            </a: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94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보상이 따르는 알림은 화면을 덮는 전체화면 팝업이므로 해당 알림이 종료되거나 닫히기 전까지 캐릭터 컨트롤이 불가능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스크롤로 알리는 알림은 컨트롤과 상관 없이 발생하는 화면 부분 팝업이므로 알림의 유지와 상관 없이 캐릭터 컨트롤이 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우선 순위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보상이 따르는 알림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&gt;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스크롤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시간 상 오래 된 알림부터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 출력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캐릭터 관련 메시지는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100%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모두 출력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단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누적 형태의 메시지의 경우 가장 마지막 누적 정보에 대한 메시지만 출력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예시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057400" lvl="4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중 레벨을 세 번 올린 캐릭터는 알림이 세 번 나오지 않고 가장 마지막 레벨 업 정보만 알림으로 발생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관련 메시지 출력은 다음의 규칙을 따릅니다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시간 이내 메시지 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최근 받은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알림 시스템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화면을 가리는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블링블링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이미지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알림을 멋지게 꾸며 줄 이미지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보상 정보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kdicall\Desktop\보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0103" y="1835696"/>
            <a:ext cx="5123338" cy="295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타원 5"/>
          <p:cNvSpPr/>
          <p:nvPr/>
        </p:nvSpPr>
        <p:spPr>
          <a:xfrm>
            <a:off x="2097272" y="20517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80728" y="277180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2852936" y="349188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21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화면을 가리지 않는 스크롤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화면을 방해하지 않는 구간에서 스크롤이 쭉 펴지며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10" name="Picture 2" descr="C:\Users\Helpas\Pictures\Screenshot_2015-07-07-17-04-1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49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가로로 말린 두루마리 모양 10"/>
          <p:cNvSpPr/>
          <p:nvPr/>
        </p:nvSpPr>
        <p:spPr>
          <a:xfrm>
            <a:off x="2780928" y="2094800"/>
            <a:ext cx="3456384" cy="432048"/>
          </a:xfrm>
          <a:prstGeom prst="horizontalScroll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900" dirty="0" err="1" smtClean="0">
                <a:solidFill>
                  <a:sysClr val="windowText" lastClr="000000"/>
                </a:solidFill>
              </a:rPr>
              <a:t>혈혼마제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님께서 ★등급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6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★ 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관통 </a:t>
            </a:r>
            <a:r>
              <a:rPr lang="ko-KR" altLang="en-US" sz="900" dirty="0" err="1" smtClean="0">
                <a:solidFill>
                  <a:sysClr val="windowText" lastClr="000000"/>
                </a:solidFill>
              </a:rPr>
              <a:t>쇠뇌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900" dirty="0" smtClean="0">
                <a:solidFill>
                  <a:sysClr val="windowText" lastClr="000000"/>
                </a:solidFill>
              </a:rPr>
              <a:t>를 획득하셨습니다</a:t>
            </a:r>
            <a:r>
              <a:rPr lang="en-US" altLang="ko-KR" sz="900" dirty="0" smtClean="0">
                <a:solidFill>
                  <a:sysClr val="windowText" lastClr="000000"/>
                </a:solidFill>
              </a:rPr>
              <a:t>.</a:t>
            </a: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2487424" y="191478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57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30279</TotalTime>
  <Words>514</Words>
  <Application>Microsoft Office PowerPoint</Application>
  <PresentationFormat>화면 슬라이드 쇼(4:3)</PresentationFormat>
  <Paragraphs>152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System Design Document</dc:title>
  <dc:creator>김양래</dc:creator>
  <cp:lastModifiedBy>김양래</cp:lastModifiedBy>
  <cp:revision>829</cp:revision>
  <cp:lastPrinted>2014-07-09T11:41:09Z</cp:lastPrinted>
  <dcterms:created xsi:type="dcterms:W3CDTF">2011-08-28T08:04:15Z</dcterms:created>
  <dcterms:modified xsi:type="dcterms:W3CDTF">2015-10-26T03:00:46Z</dcterms:modified>
</cp:coreProperties>
</file>