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1" r:id="rId3"/>
    <p:sldId id="262" r:id="rId4"/>
    <p:sldId id="263" r:id="rId5"/>
    <p:sldId id="264" r:id="rId6"/>
    <p:sldId id="289" r:id="rId7"/>
    <p:sldId id="265" r:id="rId8"/>
    <p:sldId id="268" r:id="rId9"/>
    <p:sldId id="282" r:id="rId10"/>
    <p:sldId id="283" r:id="rId11"/>
    <p:sldId id="284" r:id="rId12"/>
    <p:sldId id="285" r:id="rId13"/>
    <p:sldId id="286" r:id="rId14"/>
    <p:sldId id="287" r:id="rId15"/>
    <p:sldId id="295" r:id="rId16"/>
    <p:sldId id="293" r:id="rId17"/>
    <p:sldId id="290" r:id="rId18"/>
    <p:sldId id="291" r:id="rId19"/>
    <p:sldId id="292" r:id="rId20"/>
    <p:sldId id="294" r:id="rId2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7923F"/>
    <a:srgbClr val="21C5FF"/>
    <a:srgbClr val="FFFF99"/>
    <a:srgbClr val="CA88FC"/>
    <a:srgbClr val="CC0000"/>
    <a:srgbClr val="932503"/>
    <a:srgbClr val="FFCC00"/>
    <a:srgbClr val="B3ED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4" autoAdjust="0"/>
    <p:restoredTop sz="94359" autoAdjust="0"/>
  </p:normalViewPr>
  <p:slideViewPr>
    <p:cSldViewPr>
      <p:cViewPr varScale="1">
        <p:scale>
          <a:sx n="83" d="100"/>
          <a:sy n="83" d="100"/>
        </p:scale>
        <p:origin x="49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CD070-620C-4544-ABD3-70F25BDFA150}" type="datetimeFigureOut">
              <a:rPr lang="ko-KR" altLang="en-US" smtClean="0"/>
              <a:pPr/>
              <a:t>2015-09-24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576D-BF28-4121-A38C-895B0E27FC13}" type="datetimeFigureOut">
              <a:rPr lang="ko-KR" altLang="en-US" smtClean="0"/>
              <a:pPr/>
              <a:t>2015-09-24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2015.07.03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Character</a:t>
            </a:r>
            <a:r>
              <a:rPr lang="en-US" altLang="ko-KR" sz="1000" b="1" baseline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Skill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116632" y="971600"/>
            <a:ext cx="6624736" cy="77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23" Type="http://schemas.openxmlformats.org/officeDocument/2006/relationships/image" Target="../media/image3.jpeg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microsoft.com/office/2007/relationships/hdphoto" Target="../media/hdphoto7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캐릭터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ysClr val="windowText" lastClr="000000"/>
                </a:solidFill>
              </a:rPr>
              <a:t>스킬 시스템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 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테두리가 하이라이트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장착 버튼을 눌러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슬롯에 등록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슬롯 칸에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 된 것을 확인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스킬에는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해당 메뉴가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등록하기를 제외한 모든 부분은 액티브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동일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/>
              <a:t>일</a:t>
            </a:r>
            <a:r>
              <a:rPr lang="ko-KR" altLang="en-US" sz="1600" b="1" dirty="0" err="1"/>
              <a:t>섬</a:t>
            </a:r>
            <a:endParaRPr lang="ko-KR" altLang="en-US" sz="1600" b="1" dirty="0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" y="2556283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직사각형 59"/>
          <p:cNvSpPr/>
          <p:nvPr/>
        </p:nvSpPr>
        <p:spPr>
          <a:xfrm>
            <a:off x="319956" y="2556284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62" name="타원 61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63" name="타원 62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64" name="타원 63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2116465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LV1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20s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전방의 적들을 뚫고 지나가며 무기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400%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만큼의 냉기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데미지를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967" y="5216058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모서리가 둥근 직사각형 80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20s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전방의 적들을 뚫고 지나가며 무기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410%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만큼의 냉기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데미지를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83" name="톱니 모양의 오른쪽 화살표 82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53" name="직사각형 52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강화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활성화 된 스킬 중 현재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MASTER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되지 않은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복수의 </a:t>
            </a:r>
            <a:r>
              <a:rPr lang="ko-KR" altLang="en-US" sz="1600" b="1" dirty="0" smtClean="0"/>
              <a:t>칼날</a:t>
            </a:r>
            <a:endParaRPr lang="ko-KR" altLang="en-US" sz="1600" b="1" dirty="0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26" y="313796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48" name="타원 47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49" name="타원 48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50" name="타원 49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57" name="톱니 모양의 오른쪽 화살표 56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59" name="직사각형 58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선택 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테두리가 하이라이트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버튼을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확인을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누르면 즉시 강화가 진행 되면서 팝업이 닫히고 스킬 정보가 갱신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MASTER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 되면 강화 버튼이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골드가 부족한 경우 팝업에서 필요 골드 글씨가 붉은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색이되고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확인 시 결제 유도 페이지로 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/>
              <a:t>일섬</a:t>
            </a:r>
            <a:endParaRPr lang="ko-KR" altLang="en-US" sz="1600" b="1" dirty="0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" y="2556283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직사각형 59"/>
          <p:cNvSpPr/>
          <p:nvPr/>
        </p:nvSpPr>
        <p:spPr>
          <a:xfrm>
            <a:off x="319956" y="2556284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48" name="타원 47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49" name="타원 48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50" name="타원 49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LV1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대기 시간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20s</a:t>
            </a:r>
          </a:p>
          <a:p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전방의 적들을 뚫고 지나가며 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400%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만큼의 냉기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데미지를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20s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전방의 적들을 뚫고 지나가며 무기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410%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만큼의 냉기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데미지를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1764490" y="6601000"/>
            <a:ext cx="3299486" cy="1448592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2394828" y="6600118"/>
            <a:ext cx="2664098" cy="30665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일섬</a:t>
            </a:r>
            <a:endParaRPr lang="en-US" altLang="ko-KR" sz="1200" dirty="0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2399878" y="6918087"/>
            <a:ext cx="2664098" cy="30665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LV1 </a:t>
            </a:r>
            <a:r>
              <a:rPr lang="ko-KR" altLang="en-US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→ </a:t>
            </a:r>
            <a:r>
              <a:rPr lang="en-US" altLang="ko-KR" sz="1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LV2</a:t>
            </a:r>
            <a:endParaRPr lang="en-US" altLang="ko-KR" sz="1200" b="1" dirty="0">
              <a:ln w="3175"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2204554" y="765291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확인</a:t>
            </a:r>
            <a:endParaRPr lang="ko-KR" altLang="en-US" sz="1050" dirty="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3448284" y="7652919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1764490" y="7224746"/>
            <a:ext cx="3299486" cy="337413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필요 골드</a:t>
            </a:r>
            <a:r>
              <a:rPr lang="en-US" altLang="ko-KR" sz="1200" dirty="0" smtClean="0"/>
              <a:t>: 1,000 </a:t>
            </a:r>
            <a:r>
              <a:rPr lang="ko-KR" altLang="en-US" sz="1200" dirty="0" smtClean="0"/>
              <a:t>골드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66" y="6654731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직사각형 81"/>
          <p:cNvSpPr/>
          <p:nvPr/>
        </p:nvSpPr>
        <p:spPr>
          <a:xfrm>
            <a:off x="1798766" y="665473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84" name="톱니 모양의 오른쪽 화살표 83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모서리가 둥근 직사각형 84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2110569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319" y="5252842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직사각형 86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미리 보기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추후 업데이트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미리 보기를 선택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미리보기는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아직 해제되지 않은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제외하고는 모두 확인이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복수의 </a:t>
            </a:r>
            <a:r>
              <a:rPr lang="ko-KR" altLang="en-US" sz="1600" b="1" dirty="0" smtClean="0"/>
              <a:t>칼날</a:t>
            </a:r>
            <a:endParaRPr lang="ko-KR" altLang="en-US" sz="1600" b="1" dirty="0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48" name="타원 47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49" name="타원 48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50" name="타원 49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57" name="톱니 모양의 오른쪽 화살표 56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754" y="5254647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모서리가 둥근 직사각형 57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59" name="직사각형 58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화면으로 전환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간략한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보여집니다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닫기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(X)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버튼을 눌러 다시 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정보창으로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돌아올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복수의 </a:t>
            </a:r>
            <a:r>
              <a:rPr lang="ko-KR" altLang="en-US" sz="1600" b="1" dirty="0" smtClean="0"/>
              <a:t>칼날</a:t>
            </a:r>
            <a:endParaRPr lang="ko-KR" altLang="en-US" sz="1600" b="1" dirty="0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105" name="타원 104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106" name="타원 105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107" name="타원 106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68" y="3347687"/>
            <a:ext cx="2586504" cy="20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타원 47"/>
          <p:cNvSpPr/>
          <p:nvPr/>
        </p:nvSpPr>
        <p:spPr>
          <a:xfrm>
            <a:off x="1307780" y="397587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 smtClean="0"/>
              <a:t>▶</a:t>
            </a:r>
            <a:endParaRPr lang="ko-KR" altLang="en-US" sz="3600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3124123" y="3220246"/>
            <a:ext cx="189684" cy="2263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50" name="직사각형 49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26" y="313796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탭을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15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모서리가 둥근 직사각형 56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모서리가 둥근 직사각형 71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복수의 </a:t>
            </a:r>
            <a:r>
              <a:rPr lang="ko-KR" altLang="en-US" sz="1600" b="1" dirty="0" smtClean="0"/>
              <a:t>칼날</a:t>
            </a:r>
            <a:endParaRPr lang="ko-KR" altLang="en-US" sz="1600" b="1" dirty="0"/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모서리가 둥근 직사각형 81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8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611" y="2587545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직사각형 89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95" name="타원 94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96" name="타원 95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102" name="톱니 모양의 오른쪽 화살표 101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104" name="직사각형 103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패시브</a:t>
            </a:r>
            <a:r>
              <a:rPr lang="ko-KR" altLang="en-US" sz="1000" dirty="0" smtClean="0">
                <a:solidFill>
                  <a:schemeClr val="tx1"/>
                </a:solidFill>
              </a:rPr>
              <a:t> 스킬 리스트가 나옵니다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현재 </a:t>
            </a:r>
            <a:r>
              <a:rPr lang="en-US" altLang="ko-KR" sz="1000" dirty="0" smtClean="0">
                <a:solidFill>
                  <a:schemeClr val="tx1"/>
                </a:solidFill>
              </a:rPr>
              <a:t>UI</a:t>
            </a:r>
            <a:r>
              <a:rPr lang="ko-KR" altLang="en-US" sz="1000" dirty="0" smtClean="0">
                <a:solidFill>
                  <a:schemeClr val="tx1"/>
                </a:solidFill>
              </a:rPr>
              <a:t>와 연계하여 잠정 </a:t>
            </a:r>
            <a:r>
              <a:rPr lang="en-US" altLang="ko-KR" sz="1000" dirty="0" smtClean="0">
                <a:solidFill>
                  <a:schemeClr val="tx1"/>
                </a:solidFill>
              </a:rPr>
              <a:t>12</a:t>
            </a:r>
            <a:r>
              <a:rPr lang="ko-KR" altLang="en-US" sz="1000" dirty="0" smtClean="0">
                <a:solidFill>
                  <a:schemeClr val="tx1"/>
                </a:solidFill>
              </a:rPr>
              <a:t>개로 결정 되었습니다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chemeClr val="tx1"/>
                </a:solidFill>
              </a:rPr>
              <a:t>액티브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스킬과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UI</a:t>
            </a:r>
            <a:r>
              <a:rPr lang="ko-KR" altLang="en-US" sz="1000" dirty="0" smtClean="0">
                <a:solidFill>
                  <a:schemeClr val="tx1"/>
                </a:solidFill>
              </a:rPr>
              <a:t>는 동일 하다고 보시면 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chemeClr val="tx1"/>
                </a:solidFill>
              </a:rPr>
              <a:t>[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미리보기</a:t>
            </a:r>
            <a:r>
              <a:rPr lang="en-US" altLang="ko-KR" sz="1000" dirty="0" smtClean="0">
                <a:solidFill>
                  <a:schemeClr val="tx1"/>
                </a:solidFill>
              </a:rPr>
              <a:t>], [</a:t>
            </a:r>
            <a:r>
              <a:rPr lang="ko-KR" altLang="en-US" sz="1000" dirty="0" smtClean="0">
                <a:solidFill>
                  <a:schemeClr val="tx1"/>
                </a:solidFill>
              </a:rPr>
              <a:t>장착</a:t>
            </a:r>
            <a:r>
              <a:rPr lang="en-US" altLang="ko-KR" sz="1000" dirty="0" smtClean="0">
                <a:solidFill>
                  <a:schemeClr val="tx1"/>
                </a:solidFill>
              </a:rPr>
              <a:t>] </a:t>
            </a:r>
            <a:r>
              <a:rPr lang="ko-KR" altLang="en-US" sz="1000" dirty="0" smtClean="0">
                <a:solidFill>
                  <a:schemeClr val="tx1"/>
                </a:solidFill>
              </a:rPr>
              <a:t>버튼만 없습니다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패시브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스킬은</a:t>
            </a:r>
            <a:r>
              <a:rPr lang="ko-KR" altLang="en-US" sz="1000" dirty="0" smtClean="0">
                <a:solidFill>
                  <a:schemeClr val="tx1"/>
                </a:solidFill>
              </a:rPr>
              <a:t> 해제가 되면 </a:t>
            </a:r>
            <a:r>
              <a:rPr lang="en-US" altLang="ko-KR" sz="1000" dirty="0" smtClean="0">
                <a:solidFill>
                  <a:schemeClr val="tx1"/>
                </a:solidFill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</a:rPr>
              <a:t>레벨에서 시작합니다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marL="1600200" lvl="3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패시브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스킬에</a:t>
            </a:r>
            <a:r>
              <a:rPr lang="ko-KR" altLang="en-US" sz="1000" dirty="0" smtClean="0">
                <a:solidFill>
                  <a:schemeClr val="tx1"/>
                </a:solidFill>
              </a:rPr>
              <a:t> 대한 기본 능력을 갖고 시작 하는 셈 입니다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16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/>
              <a:t>패시브</a:t>
            </a:r>
            <a:endParaRPr lang="ko-KR" altLang="en-US" sz="105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액티브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끝없는 체력</a:t>
            </a:r>
            <a:endParaRPr lang="ko-KR" altLang="en-US" sz="1600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LV0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504" y="3549491"/>
            <a:ext cx="503118" cy="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527" y="2834919"/>
            <a:ext cx="506836" cy="5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994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24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모서리가 둥근 직사각형 51"/>
          <p:cNvSpPr/>
          <p:nvPr/>
        </p:nvSpPr>
        <p:spPr>
          <a:xfrm>
            <a:off x="3607896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3607896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575587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576538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LV1</a:t>
            </a:r>
          </a:p>
          <a:p>
            <a:endParaRPr lang="en-US" altLang="ko-KR" sz="12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체력이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1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상승 합니다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endParaRPr lang="en-US" altLang="ko-KR" sz="12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체력이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2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상승 합니다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1" name="톱니 모양의 오른쪽 화살표 60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17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기본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화면 입장 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번 슬롯에 등록 되어 있는 기술을 가장 먼저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아이콘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몇 번 슬롯의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스킬인지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알려줍니다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강화 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상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다음 강화 단계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미리보기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화면으로 입장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슬롯에 등록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강화를 시도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액티브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리스트를 전환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슬롯을 표현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리스트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방금 습득한 스킬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테두리를 반짝반짝 표현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습득한 스킬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그냥 아이콘 표시 합니다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아직 해제되지 않은 스킬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채도를 낮추고 해제 레벨을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.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18266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40293" y="2886173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960208" y="2263014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371371" y="2263014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87693" y="2536944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87693" y="3229806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87693" y="392266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387693" y="4615529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332710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618138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001063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689607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240293" y="2263914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복수의 칼날</a:t>
            </a:r>
            <a:endParaRPr lang="ko-KR" altLang="en-US" sz="1600" b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312604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618138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618139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319855"/>
            <a:ext cx="512763" cy="5127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307949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001063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001063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689608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671977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모서리가 둥근 직사각형 30"/>
          <p:cNvSpPr/>
          <p:nvPr/>
        </p:nvSpPr>
        <p:spPr>
          <a:xfrm>
            <a:off x="5873292" y="3709377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73292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873292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150128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150128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413974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13974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381665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131619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382616" y="331985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37723" y="2285493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3446198" y="2574441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44" name="타원 43"/>
          <p:cNvSpPr/>
          <p:nvPr/>
        </p:nvSpPr>
        <p:spPr>
          <a:xfrm>
            <a:off x="3446198" y="328118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45" name="타원 44"/>
          <p:cNvSpPr/>
          <p:nvPr/>
        </p:nvSpPr>
        <p:spPr>
          <a:xfrm>
            <a:off x="3446198" y="396046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46" name="타원 45"/>
          <p:cNvSpPr/>
          <p:nvPr/>
        </p:nvSpPr>
        <p:spPr>
          <a:xfrm>
            <a:off x="3446198" y="4649009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2564904" y="2263914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240293" y="2972692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07830" y="49525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40293" y="3846926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03298" y="4952542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53" name="톱니 모양의 오른쪽 화살표 52"/>
          <p:cNvSpPr/>
          <p:nvPr/>
        </p:nvSpPr>
        <p:spPr>
          <a:xfrm rot="5400000">
            <a:off x="1684266" y="3756487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887952" y="213258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55" name="타원 54"/>
          <p:cNvSpPr/>
          <p:nvPr/>
        </p:nvSpPr>
        <p:spPr>
          <a:xfrm>
            <a:off x="2347790" y="213258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6" name="타원 55"/>
          <p:cNvSpPr/>
          <p:nvPr/>
        </p:nvSpPr>
        <p:spPr>
          <a:xfrm>
            <a:off x="2110569" y="369096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7" name="타원 56"/>
          <p:cNvSpPr/>
          <p:nvPr/>
        </p:nvSpPr>
        <p:spPr>
          <a:xfrm>
            <a:off x="1160748" y="466199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58" name="타원 57"/>
          <p:cNvSpPr/>
          <p:nvPr/>
        </p:nvSpPr>
        <p:spPr>
          <a:xfrm>
            <a:off x="1798766" y="466199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9" name="타원 58"/>
          <p:cNvSpPr/>
          <p:nvPr/>
        </p:nvSpPr>
        <p:spPr>
          <a:xfrm>
            <a:off x="2707830" y="466199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60" name="타원 59"/>
          <p:cNvSpPr/>
          <p:nvPr/>
        </p:nvSpPr>
        <p:spPr>
          <a:xfrm>
            <a:off x="4754094" y="210547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61" name="타원 60"/>
          <p:cNvSpPr/>
          <p:nvPr/>
        </p:nvSpPr>
        <p:spPr>
          <a:xfrm>
            <a:off x="3191351" y="265870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62" name="타원 61"/>
          <p:cNvSpPr/>
          <p:nvPr/>
        </p:nvSpPr>
        <p:spPr>
          <a:xfrm>
            <a:off x="4099231" y="371843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5131619" y="330794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868219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2110569" y="49525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5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 전 스킬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&lt;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레벨 부족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메시지를 출력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터치하여 선택 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표시하는 테두리 하이라이트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18266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모서리가 둥근 직사각형 63"/>
          <p:cNvSpPr/>
          <p:nvPr/>
        </p:nvSpPr>
        <p:spPr>
          <a:xfrm>
            <a:off x="240293" y="2886173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4960208" y="2263014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3371371" y="2263014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3387693" y="2536944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87693" y="3229806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392266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4615529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332710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618138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001063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689607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모서리가 둥근 직사각형 74"/>
          <p:cNvSpPr/>
          <p:nvPr/>
        </p:nvSpPr>
        <p:spPr>
          <a:xfrm>
            <a:off x="240293" y="2263914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송곳니 찌르기</a:t>
            </a:r>
            <a:endParaRPr lang="ko-KR" altLang="en-US" sz="1600" b="1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618138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618139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319855"/>
            <a:ext cx="512763" cy="512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307949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001063"/>
            <a:ext cx="543839" cy="5438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001063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689608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671977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모서리가 둥근 직사각형 85"/>
          <p:cNvSpPr/>
          <p:nvPr/>
        </p:nvSpPr>
        <p:spPr>
          <a:xfrm>
            <a:off x="5873292" y="3709377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5873292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5873292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5150128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5150128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4413974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4413974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381665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131619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382616" y="331985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446198" y="2574441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98" name="타원 97"/>
          <p:cNvSpPr/>
          <p:nvPr/>
        </p:nvSpPr>
        <p:spPr>
          <a:xfrm>
            <a:off x="3446198" y="328118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99" name="타원 98"/>
          <p:cNvSpPr/>
          <p:nvPr/>
        </p:nvSpPr>
        <p:spPr>
          <a:xfrm>
            <a:off x="3446198" y="396046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100" name="타원 99"/>
          <p:cNvSpPr/>
          <p:nvPr/>
        </p:nvSpPr>
        <p:spPr>
          <a:xfrm>
            <a:off x="3446198" y="4649009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564904" y="2263914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2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40293" y="2972692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rgbClr val="C00000"/>
                </a:solidFill>
              </a:rPr>
              <a:t>&lt; </a:t>
            </a:r>
            <a:r>
              <a:rPr lang="ko-KR" altLang="en-US" sz="1200" b="1" dirty="0" smtClean="0">
                <a:ln w="3175">
                  <a:noFill/>
                </a:ln>
                <a:solidFill>
                  <a:srgbClr val="C00000"/>
                </a:solidFill>
              </a:rPr>
              <a:t>레벨 부족 </a:t>
            </a:r>
            <a:r>
              <a:rPr lang="en-US" altLang="ko-KR" sz="1200" b="1" dirty="0" smtClean="0">
                <a:ln w="3175">
                  <a:noFill/>
                </a:ln>
                <a:solidFill>
                  <a:srgbClr val="C00000"/>
                </a:solidFill>
              </a:rPr>
              <a:t>&gt;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12s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전방의 긴 범위의 적에게 검기를 날려 무기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80%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03298" y="4952542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105" name="타원 104"/>
          <p:cNvSpPr/>
          <p:nvPr/>
        </p:nvSpPr>
        <p:spPr>
          <a:xfrm>
            <a:off x="1618746" y="29266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6" name="타원 105"/>
          <p:cNvSpPr/>
          <p:nvPr/>
        </p:nvSpPr>
        <p:spPr>
          <a:xfrm>
            <a:off x="4858065" y="394157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9" y="2350063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5131619" y="330794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868219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MASTER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스킬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MASTER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메시지를 출력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3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1826650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모서리가 둥근 직사각형 63"/>
          <p:cNvSpPr/>
          <p:nvPr/>
        </p:nvSpPr>
        <p:spPr>
          <a:xfrm>
            <a:off x="240293" y="2886173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4960208" y="2263014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3371371" y="2263014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3387693" y="2536944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87693" y="3229806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392266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4615529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332710"/>
            <a:ext cx="503118" cy="5142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618138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001063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689607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모서리가 둥근 직사각형 74"/>
          <p:cNvSpPr/>
          <p:nvPr/>
        </p:nvSpPr>
        <p:spPr>
          <a:xfrm>
            <a:off x="240293" y="2263914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송곳니 찌르기</a:t>
            </a:r>
            <a:endParaRPr lang="ko-KR" altLang="en-US" sz="1600" b="1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618138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618139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31985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307949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001063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001063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689608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671977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모서리가 둥근 직사각형 85"/>
          <p:cNvSpPr/>
          <p:nvPr/>
        </p:nvSpPr>
        <p:spPr>
          <a:xfrm>
            <a:off x="5873292" y="3709377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5873292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5873292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5150128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5150128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4413974" y="4391482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4413974" y="5066470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4381665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131619" y="261813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382616" y="331985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446198" y="2574441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98" name="타원 97"/>
          <p:cNvSpPr/>
          <p:nvPr/>
        </p:nvSpPr>
        <p:spPr>
          <a:xfrm>
            <a:off x="3446198" y="328118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99" name="타원 98"/>
          <p:cNvSpPr/>
          <p:nvPr/>
        </p:nvSpPr>
        <p:spPr>
          <a:xfrm>
            <a:off x="3446198" y="3960465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100" name="타원 99"/>
          <p:cNvSpPr/>
          <p:nvPr/>
        </p:nvSpPr>
        <p:spPr>
          <a:xfrm>
            <a:off x="3446198" y="4649009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564904" y="2263914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2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055205" y="4952542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장착</a:t>
            </a:r>
            <a:endParaRPr lang="ko-KR" altLang="en-US" sz="1200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40293" y="2972692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rgbClr val="92D050"/>
                </a:solidFill>
              </a:rPr>
              <a:t>MASTER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12s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전방의 긴 범위의 적에게 검기를 날려 무기 </a:t>
            </a:r>
            <a:r>
              <a:rPr lang="ko-KR" alt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80%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03298" y="4952542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105" name="타원 104"/>
          <p:cNvSpPr/>
          <p:nvPr/>
        </p:nvSpPr>
        <p:spPr>
          <a:xfrm>
            <a:off x="1618746" y="29266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01" y="2355735"/>
            <a:ext cx="503118" cy="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직사각형 51"/>
          <p:cNvSpPr/>
          <p:nvPr/>
        </p:nvSpPr>
        <p:spPr>
          <a:xfrm>
            <a:off x="310335" y="234288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초안 작성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결정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 전 스킬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피드백 적용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내 텍스트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변경으로 인한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조정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변경으로 인한 기능 조정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스킬 시스템 변경으로 인한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조정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스킬 시스템 변경으로 인한 기능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조정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형태 추가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정보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최초 해제 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레벨에서 시작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강화 버튼만 존재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2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1827626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모서리가 둥근 직사각형 52"/>
          <p:cNvSpPr/>
          <p:nvPr/>
        </p:nvSpPr>
        <p:spPr>
          <a:xfrm>
            <a:off x="240293" y="2887149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4960208" y="2263990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/>
              <a:t>패시브</a:t>
            </a:r>
            <a:endParaRPr lang="ko-KR" altLang="en-US" sz="1050" dirty="0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3371371" y="2263990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액티브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387693" y="253792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387693" y="3230782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3387693" y="3923643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3387693" y="461650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333686"/>
            <a:ext cx="503118" cy="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619114"/>
            <a:ext cx="506836" cy="5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002039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690583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모서리가 둥근 직사각형 63"/>
          <p:cNvSpPr/>
          <p:nvPr/>
        </p:nvSpPr>
        <p:spPr>
          <a:xfrm>
            <a:off x="240293" y="2264890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끝없는 체력</a:t>
            </a:r>
            <a:endParaRPr lang="ko-KR" altLang="en-US" sz="1600" b="1" dirty="0"/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313580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619114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619115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320831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3089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002039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002039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690584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672953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모서리가 둥근 직사각형 73"/>
          <p:cNvSpPr/>
          <p:nvPr/>
        </p:nvSpPr>
        <p:spPr>
          <a:xfrm>
            <a:off x="5873292" y="371035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5873292" y="43924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5873292" y="5067446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5150128" y="43924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5150128" y="5067446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4413974" y="43924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4413974" y="5067446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381665" y="261911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131619" y="261911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382616" y="3320831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94804" y="2305887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LV0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5131619" y="3332074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5868219" y="2642264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504" y="3333686"/>
            <a:ext cx="503118" cy="5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527" y="2619114"/>
            <a:ext cx="506836" cy="53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994" y="4002039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24" y="4690583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모서리가 둥근 직사각형 90"/>
          <p:cNvSpPr/>
          <p:nvPr/>
        </p:nvSpPr>
        <p:spPr>
          <a:xfrm>
            <a:off x="3607896" y="43924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3607896" y="5067446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3575587" y="2619115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LV0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3576538" y="3320831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240293" y="2973668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LV0</a:t>
            </a:r>
          </a:p>
          <a:p>
            <a:endParaRPr lang="en-US" altLang="ko-KR" sz="12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체력이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0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상승 합니다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240293" y="3847902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LV1</a:t>
            </a:r>
          </a:p>
          <a:p>
            <a:endParaRPr lang="en-US" altLang="ko-KR" sz="12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체력이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1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만큼 상승 합니다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7" name="톱니 모양의 오른쪽 화살표 96"/>
          <p:cNvSpPr/>
          <p:nvPr/>
        </p:nvSpPr>
        <p:spPr>
          <a:xfrm rot="5400000">
            <a:off x="1684266" y="3757463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2702154" y="4953518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618746" y="29266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2375779" y="474797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7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시스템 이용 방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문서의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캐릭터의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관련 된 기능과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에 대한 설명을 하고자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목록 확인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등록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강화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습득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습득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등록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강화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미리 보기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등록 된 스킬 해제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endParaRPr lang="en-US" altLang="ko-KR" sz="1000" i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3820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종류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액티브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게임 중 직접 아이콘을 터치하여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사용하는 것을 액티브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캐릭터는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액티브 스킬 슬롯을 가지고 있고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각 슬롯당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개의 스킬 중 각 슬롯에 맞는 스킬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개를 선택하여 플레이에 사용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플레이 하면서 특별한 사용 명령 없이 항상 그 효과가 캐릭터에게 적용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혹은 게임 중에 발동 되어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캐릭터는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종류의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가집니다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습득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모든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캐릭터 레벨이 오르면 자동으로 해제가 되면서 습득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슬롯에서 처음으로 해제되는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있다면 자동으로 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스킬 시스템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38651"/>
              </p:ext>
            </p:extLst>
          </p:nvPr>
        </p:nvGraphicFramePr>
        <p:xfrm>
          <a:off x="1556792" y="4606168"/>
          <a:ext cx="374441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해제 레벨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스킬</a:t>
                      </a:r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스킬</a:t>
                      </a:r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스킬</a:t>
                      </a:r>
                      <a:r>
                        <a:rPr lang="en-US" altLang="ko-KR" sz="900" u="none" strike="noStrike" dirty="0">
                          <a:effectLst/>
                        </a:rPr>
                        <a:t>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r>
                        <a:rPr lang="ko-KR" altLang="en-US" sz="900" u="none" strike="noStrike" dirty="0">
                          <a:effectLst/>
                        </a:rPr>
                        <a:t>슬롯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</a:t>
                      </a:r>
                      <a:r>
                        <a:rPr lang="ko-KR" altLang="en-US" sz="900" u="none" strike="noStrike" dirty="0">
                          <a:effectLst/>
                        </a:rPr>
                        <a:t>슬롯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3</a:t>
                      </a:r>
                      <a:r>
                        <a:rPr lang="ko-KR" altLang="en-US" sz="900" u="none" strike="noStrike" dirty="0">
                          <a:effectLst/>
                        </a:rPr>
                        <a:t>슬롯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r>
                        <a:rPr lang="ko-KR" altLang="en-US" sz="900" u="none" strike="noStrike" dirty="0">
                          <a:effectLst/>
                        </a:rPr>
                        <a:t>슬롯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모서리가 둥근 사각형 설명선 7"/>
          <p:cNvSpPr/>
          <p:nvPr/>
        </p:nvSpPr>
        <p:spPr>
          <a:xfrm>
            <a:off x="5013176" y="5508104"/>
            <a:ext cx="1440160" cy="432048"/>
          </a:xfrm>
          <a:prstGeom prst="wedgeRoundRectCallout">
            <a:avLst>
              <a:gd name="adj1" fmla="val -43760"/>
              <a:gd name="adj2" fmla="val -14326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해제 레벨 밸런스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아직 미정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습득한 액티브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스킬창에서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해당하는 각 슬롯에 등록하여 게임 중에 사용할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자신이 포함 된 슬롯 이외의 다른 슬롯에는 등록될 수 없습니다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등록 여부와 상관 없이 활성화 시킨 즉시 그 효과를 바로 적용 받습니다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강화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강화를 할 수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스킬은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총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50LV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까지 강화가 가능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LV1(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잠금 해제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LV2  LV3  </a:t>
            </a:r>
            <a:r>
              <a:rPr lang="en-US" altLang="ko-KR" sz="1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………  LV48 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LV49 </a:t>
            </a:r>
            <a:r>
              <a:rPr lang="en-US" altLang="ko-KR" sz="1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0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 MASTER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액티브 스킬 강화 가격은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슬롯 별로 다르게 책정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스킬 강화 가격은 모든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단계별로 동일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비용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공식화 하여 테이블을 이용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스킬 시스템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8680" y="5004048"/>
            <a:ext cx="583264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강화 비용 테이블 필요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1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 습득 확인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중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[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스킬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]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 레벨이 올라 새롭게 습득한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있는 경우 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의 스킬 버튼에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NEW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가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스킬 시스템</a:t>
            </a:r>
            <a:r>
              <a:rPr lang="en-US" altLang="ko-KR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400" b="1" dirty="0" smtClean="0">
                <a:solidFill>
                  <a:sysClr val="windowText" lastClr="000000"/>
                </a:solidFill>
              </a:rPr>
              <a:t>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129" y="5292080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시스템 화면이 나타납니다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첫 화면은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슬롯에서 선택 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보여줍니다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방금 습득한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테두리가 반짝반짝 빛나고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ea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반짝거리는 하이라이트는 다음의 경우에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터치하여 스킬 정보를 확인하면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복수의 칼날</a:t>
            </a:r>
            <a:endParaRPr lang="ko-KR" altLang="en-US" sz="1600" b="1" dirty="0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337723" y="2502274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147" name="타원 146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148" name="타원 147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149" name="타원 148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161" name="톱니 모양의 오른쪽 화살표 160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82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스킬 등록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습득한 스킬 중 현재 등록되어 있지 않은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</p:spPr>
        <p:txBody>
          <a:bodyPr/>
          <a:lstStyle/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ysClr val="windowText" lastClr="000000"/>
                </a:solidFill>
              </a:rPr>
              <a:t>스킬 정보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65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1" y="204343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모서리가 둥근 직사각형 65"/>
          <p:cNvSpPr/>
          <p:nvPr/>
        </p:nvSpPr>
        <p:spPr>
          <a:xfrm>
            <a:off x="240293" y="3102954"/>
            <a:ext cx="3116947" cy="2422217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960208" y="2479795"/>
            <a:ext cx="1537491" cy="2769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/>
              <a:t>패시브</a:t>
            </a:r>
            <a:endParaRPr lang="ko-KR" altLang="en-US" sz="1050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3371371" y="2479795"/>
            <a:ext cx="1537491" cy="276993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액티브</a:t>
            </a:r>
            <a:endParaRPr lang="ko-KR" altLang="en-US" sz="1050" dirty="0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387693" y="2753725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75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3387693" y="3446587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387693" y="4139448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87693" y="4832310"/>
            <a:ext cx="3110006" cy="692862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582" y="3549491"/>
            <a:ext cx="503118" cy="51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05" y="2834919"/>
            <a:ext cx="506836" cy="5360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72" y="4217844"/>
            <a:ext cx="520418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02" y="4906388"/>
            <a:ext cx="532612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모서리가 둥근 직사각형 94"/>
          <p:cNvSpPr/>
          <p:nvPr/>
        </p:nvSpPr>
        <p:spPr>
          <a:xfrm>
            <a:off x="240293" y="2480695"/>
            <a:ext cx="3116947" cy="697858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복수의 칼날</a:t>
            </a:r>
            <a:endParaRPr lang="ko-KR" altLang="en-US" sz="1600" b="1" dirty="0"/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4" y="2529385"/>
            <a:ext cx="577744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19" y="2834919"/>
            <a:ext cx="543953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9" y="2834920"/>
            <a:ext cx="528301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06" y="3536636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352473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9" y="4217844"/>
            <a:ext cx="543839" cy="5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6" y="4217844"/>
            <a:ext cx="528301" cy="5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0" y="4906389"/>
            <a:ext cx="536070" cy="5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6" y="4888758"/>
            <a:ext cx="528301" cy="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모서리가 둥근 직사각형 132"/>
          <p:cNvSpPr/>
          <p:nvPr/>
        </p:nvSpPr>
        <p:spPr>
          <a:xfrm>
            <a:off x="5873292" y="3926158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LV32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873292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LV48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873292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5150128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5150128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138"/>
          <p:cNvSpPr/>
          <p:nvPr/>
        </p:nvSpPr>
        <p:spPr>
          <a:xfrm>
            <a:off x="4413974" y="4608263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LV40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4413974" y="5283251"/>
            <a:ext cx="498257" cy="136941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</a:rPr>
              <a:t>LV52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109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26" y="3137963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4381665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131619" y="2834920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82616" y="3536636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800" b="1" dirty="0" smtClean="0">
                <a:ln w="3175">
                  <a:noFill/>
                </a:ln>
                <a:solidFill>
                  <a:schemeClr val="bg1"/>
                </a:solidFill>
              </a:rPr>
              <a:t>Master</a:t>
            </a:r>
            <a:endParaRPr lang="ko-KR" altLang="en-US" sz="8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4804" y="2521692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LV2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446198" y="2791222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1st</a:t>
            </a:r>
            <a:endParaRPr lang="ko-KR" altLang="en-US" sz="1000" dirty="0"/>
          </a:p>
        </p:txBody>
      </p:sp>
      <p:sp>
        <p:nvSpPr>
          <p:cNvPr id="48" name="타원 47"/>
          <p:cNvSpPr/>
          <p:nvPr/>
        </p:nvSpPr>
        <p:spPr>
          <a:xfrm>
            <a:off x="3446198" y="349796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2nd</a:t>
            </a:r>
            <a:endParaRPr lang="ko-KR" altLang="en-US" sz="1000" dirty="0"/>
          </a:p>
        </p:txBody>
      </p:sp>
      <p:sp>
        <p:nvSpPr>
          <p:cNvPr id="49" name="타원 48"/>
          <p:cNvSpPr/>
          <p:nvPr/>
        </p:nvSpPr>
        <p:spPr>
          <a:xfrm>
            <a:off x="3446198" y="4177246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3rd</a:t>
            </a:r>
            <a:endParaRPr lang="ko-KR" altLang="en-US" sz="1000" dirty="0"/>
          </a:p>
        </p:txBody>
      </p:sp>
      <p:sp>
        <p:nvSpPr>
          <p:cNvPr id="50" name="타원 49"/>
          <p:cNvSpPr/>
          <p:nvPr/>
        </p:nvSpPr>
        <p:spPr>
          <a:xfrm>
            <a:off x="3446198" y="4865790"/>
            <a:ext cx="617265" cy="61726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4th</a:t>
            </a:r>
            <a:endParaRPr lang="ko-KR" altLang="en-US" sz="10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2564904" y="2480695"/>
            <a:ext cx="792336" cy="253612"/>
          </a:xfrm>
          <a:prstGeom prst="roundRect">
            <a:avLst>
              <a:gd name="adj" fmla="val 115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/>
              <a:t>1</a:t>
            </a:r>
            <a:r>
              <a:rPr lang="ko-KR" altLang="en-US" sz="1000" dirty="0" smtClean="0"/>
              <a:t>번 슬롯</a:t>
            </a:r>
            <a:endParaRPr lang="ko-KR" altLang="en-US" sz="1000" dirty="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2702154" y="5169323"/>
            <a:ext cx="517835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강화</a:t>
            </a:r>
            <a:endParaRPr lang="ko-KR" altLang="en-US" sz="1200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240293" y="3189473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LV2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240293" y="4063707"/>
            <a:ext cx="3116947" cy="874234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재사용 대기 시간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8s</a:t>
            </a:r>
          </a:p>
          <a:p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하나의 대상에게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무기 </a:t>
            </a:r>
            <a:r>
              <a:rPr lang="ko-KR" altLang="en-US" sz="1200" b="1" dirty="0" err="1">
                <a:ln w="3175">
                  <a:noFill/>
                </a:ln>
                <a:solidFill>
                  <a:schemeClr val="bg1"/>
                </a:solidFill>
              </a:rPr>
              <a:t>데미지의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ln w="3175">
                  <a:noFill/>
                </a:ln>
                <a:solidFill>
                  <a:schemeClr val="bg1"/>
                </a:solidFill>
              </a:rPr>
              <a:t>120% </a:t>
            </a:r>
            <a:r>
              <a:rPr lang="ko-KR" altLang="en-US" sz="1200" b="1" dirty="0">
                <a:ln w="3175">
                  <a:noFill/>
                </a:ln>
                <a:solidFill>
                  <a:schemeClr val="bg1"/>
                </a:solidFill>
              </a:rPr>
              <a:t>만큼 </a:t>
            </a:r>
            <a:r>
              <a:rPr lang="ko-KR" alt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피해를 입힌다</a:t>
            </a:r>
            <a:r>
              <a:rPr lang="en-US" altLang="ko-KR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  <a:endParaRPr lang="en-US" altLang="ko-KR" sz="12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03298" y="5169323"/>
            <a:ext cx="1037470" cy="216127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/>
              <a:t>미리보기</a:t>
            </a:r>
            <a:endParaRPr lang="ko-KR" altLang="en-US" sz="1200" dirty="0"/>
          </a:p>
        </p:txBody>
      </p:sp>
      <p:sp>
        <p:nvSpPr>
          <p:cNvPr id="57" name="톱니 모양의 오른쪽 화살표 56"/>
          <p:cNvSpPr/>
          <p:nvPr/>
        </p:nvSpPr>
        <p:spPr>
          <a:xfrm rot="5400000">
            <a:off x="1684266" y="3973268"/>
            <a:ext cx="228999" cy="228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5131619" y="354787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868219" y="2858069"/>
            <a:ext cx="534825" cy="23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LV1</a:t>
            </a:r>
            <a:endParaRPr lang="ko-KR" altLang="en-US" sz="11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32501</TotalTime>
  <Words>1653</Words>
  <Application>Microsoft Office PowerPoint</Application>
  <PresentationFormat>화면 슬라이드 쇼(4:3)</PresentationFormat>
  <Paragraphs>770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Arial Unicode MS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System Design</dc:title>
  <dc:creator>김양래</dc:creator>
  <cp:lastModifiedBy>김양래</cp:lastModifiedBy>
  <cp:revision>867</cp:revision>
  <cp:lastPrinted>2014-07-09T11:41:09Z</cp:lastPrinted>
  <dcterms:created xsi:type="dcterms:W3CDTF">2011-08-28T08:04:15Z</dcterms:created>
  <dcterms:modified xsi:type="dcterms:W3CDTF">2015-09-24T07:01:40Z</dcterms:modified>
</cp:coreProperties>
</file>