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69" r:id="rId4"/>
    <p:sldId id="262" r:id="rId5"/>
    <p:sldId id="257" r:id="rId6"/>
    <p:sldId id="258" r:id="rId7"/>
    <p:sldId id="259" r:id="rId8"/>
    <p:sldId id="260" r:id="rId9"/>
    <p:sldId id="261" r:id="rId10"/>
    <p:sldId id="270" r:id="rId11"/>
    <p:sldId id="271" r:id="rId12"/>
    <p:sldId id="27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8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42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25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21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01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86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59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09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21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71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29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16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AD6C1-461E-4755-A550-3EFC326136F2}" type="datetimeFigureOut">
              <a:rPr lang="ko-KR" altLang="en-US" smtClean="0"/>
              <a:t>2015-12-11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5675D-A3B4-4A70-B524-4C929319BE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89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몬스터배치</a:t>
            </a:r>
            <a:r>
              <a:rPr lang="ko-KR" altLang="en-US" dirty="0" smtClean="0"/>
              <a:t> 매뉴얼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일자</a:t>
            </a:r>
            <a:endParaRPr lang="en-US" altLang="ko-KR" dirty="0" smtClean="0"/>
          </a:p>
          <a:p>
            <a:endParaRPr lang="en-US" altLang="ko-KR" dirty="0"/>
          </a:p>
          <a:p>
            <a:pPr algn="r"/>
            <a:r>
              <a:rPr lang="ko-KR" altLang="en-US" dirty="0" smtClean="0"/>
              <a:t>작성자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김양래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868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600" dirty="0" smtClean="0">
                <a:solidFill>
                  <a:schemeClr val="bg1"/>
                </a:solidFill>
              </a:rPr>
              <a:t>배치 시 주의 사항</a:t>
            </a:r>
            <a:r>
              <a:rPr lang="en-US" altLang="ko-KR" sz="9600" dirty="0" smtClean="0">
                <a:solidFill>
                  <a:schemeClr val="bg1"/>
                </a:solidFill>
              </a:rPr>
              <a:t>!!!</a:t>
            </a:r>
            <a:endParaRPr lang="ko-KR" alt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6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메뉴에서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Window – Navigation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눌러줍니다</a:t>
            </a:r>
            <a:r>
              <a:rPr lang="en-US" altLang="ko-KR" dirty="0" smtClean="0"/>
              <a:t>.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그리고 생성된 </a:t>
            </a:r>
            <a:r>
              <a:rPr lang="ko-KR" altLang="en-US" dirty="0" err="1" smtClean="0"/>
              <a:t>네비게이션</a:t>
            </a:r>
            <a:r>
              <a:rPr lang="ko-KR" altLang="en-US" dirty="0" smtClean="0"/>
              <a:t> 탭을 누릅니다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075"/>
            <a:ext cx="6096000" cy="66389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6731" y="5554494"/>
            <a:ext cx="2130357" cy="282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542817" y="1118681"/>
            <a:ext cx="894946" cy="282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39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655"/>
          </a:xfrm>
          <a:prstGeom prst="rect">
            <a:avLst/>
          </a:prstGeom>
        </p:spPr>
      </p:pic>
      <p:sp>
        <p:nvSpPr>
          <p:cNvPr id="9" name="모서리가 둥근 사각형 설명선 8"/>
          <p:cNvSpPr/>
          <p:nvPr/>
        </p:nvSpPr>
        <p:spPr>
          <a:xfrm>
            <a:off x="4043081" y="3742480"/>
            <a:ext cx="2052919" cy="1057835"/>
          </a:xfrm>
          <a:prstGeom prst="wedgeRoundRectCallout">
            <a:avLst>
              <a:gd name="adj1" fmla="val -100751"/>
              <a:gd name="adj2" fmla="val -8227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/>
              <a:t>퍼런 영역이 생깁니다</a:t>
            </a:r>
            <a:r>
              <a:rPr lang="en-US" altLang="ko-KR" sz="900" b="1" dirty="0" smtClean="0"/>
              <a:t>.</a:t>
            </a:r>
          </a:p>
          <a:p>
            <a:pPr algn="ctr"/>
            <a:r>
              <a:rPr lang="ko-KR" altLang="en-US" sz="900" b="1" dirty="0" err="1" smtClean="0"/>
              <a:t>몬스터</a:t>
            </a:r>
            <a:r>
              <a:rPr lang="ko-KR" altLang="en-US" sz="900" b="1" dirty="0" smtClean="0"/>
              <a:t> 빨간 동그라미들은 반드시 이 퍼런 영역 안에 배치되어야만 합니다</a:t>
            </a:r>
            <a:r>
              <a:rPr lang="en-US" altLang="ko-KR" sz="900" b="1" dirty="0" smtClean="0"/>
              <a:t>. </a:t>
            </a:r>
            <a:r>
              <a:rPr lang="ko-KR" altLang="en-US" sz="900" b="1" dirty="0" smtClean="0"/>
              <a:t>밖으로 나가면 안 됩니다</a:t>
            </a:r>
            <a:r>
              <a:rPr lang="en-US" altLang="ko-KR" sz="900" b="1" dirty="0" smtClean="0"/>
              <a:t>.</a:t>
            </a:r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46718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몬스터</a:t>
            </a:r>
            <a:r>
              <a:rPr lang="ko-KR" altLang="en-US" dirty="0" smtClean="0"/>
              <a:t> 그룹 이름은 반드시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Monsters_</a:t>
            </a:r>
            <a:r>
              <a:rPr lang="ko-KR" altLang="en-US" dirty="0" smtClean="0"/>
              <a:t>숫자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가 되어야 합니다</a:t>
            </a:r>
            <a:r>
              <a:rPr lang="en-US" altLang="ko-KR" dirty="0" smtClean="0"/>
              <a:t>.</a:t>
            </a:r>
          </a:p>
          <a:p>
            <a:pPr algn="ctr"/>
            <a:r>
              <a:rPr lang="ko-KR" altLang="en-US" dirty="0" smtClean="0"/>
              <a:t>저게 안 되면 </a:t>
            </a:r>
            <a:r>
              <a:rPr lang="ko-KR" altLang="en-US" dirty="0" err="1" smtClean="0"/>
              <a:t>몬스터가</a:t>
            </a:r>
            <a:r>
              <a:rPr lang="ko-KR" altLang="en-US" dirty="0" smtClean="0"/>
              <a:t> 한 방에 다 튀어 나옵니다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025"/>
            <a:ext cx="6096000" cy="665797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305455" y="2723745"/>
            <a:ext cx="826851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62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모든 수정이 끝났으면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스테이지 최상위 경로를 누르고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인스펙터의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어플라이</a:t>
            </a:r>
            <a:r>
              <a:rPr lang="en-US" altLang="ko-KR" dirty="0" smtClean="0"/>
              <a:t>]</a:t>
            </a:r>
            <a:r>
              <a:rPr lang="ko-KR" altLang="en-US" dirty="0" smtClean="0"/>
              <a:t>를 꼭 눌러줍니다</a:t>
            </a:r>
            <a:r>
              <a:rPr lang="en-US" altLang="ko-KR" dirty="0" smtClean="0"/>
              <a:t>.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smtClean="0"/>
              <a:t>그러면 이제 준비가 완료 되었으니 확인을 해봅시다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025"/>
            <a:ext cx="6096000" cy="665797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269150" y="1673158"/>
            <a:ext cx="752271" cy="252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971474" y="1770435"/>
            <a:ext cx="1686126" cy="282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9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00012"/>
            <a:ext cx="6924675" cy="6657975"/>
          </a:xfrm>
          <a:prstGeom prst="rect">
            <a:avLst/>
          </a:prstGeom>
        </p:spPr>
      </p:pic>
      <p:sp>
        <p:nvSpPr>
          <p:cNvPr id="8" name="모서리가 둥근 사각형 설명선 7"/>
          <p:cNvSpPr/>
          <p:nvPr/>
        </p:nvSpPr>
        <p:spPr>
          <a:xfrm>
            <a:off x="5341438" y="2602817"/>
            <a:ext cx="2115671" cy="1057835"/>
          </a:xfrm>
          <a:prstGeom prst="wedgeRoundRectCallout">
            <a:avLst>
              <a:gd name="adj1" fmla="val -80118"/>
              <a:gd name="adj2" fmla="val -26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씬</a:t>
            </a:r>
            <a:endParaRPr lang="en-US" altLang="ko-KR" sz="900" dirty="0" smtClean="0"/>
          </a:p>
          <a:p>
            <a:pPr algn="ctr"/>
            <a:endParaRPr lang="en-US" altLang="ko-KR" sz="900" dirty="0"/>
          </a:p>
          <a:p>
            <a:pPr algn="ctr"/>
            <a:r>
              <a:rPr lang="ko-KR" altLang="en-US" sz="900" dirty="0" smtClean="0"/>
              <a:t>경로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안에 있는 </a:t>
            </a:r>
            <a:r>
              <a:rPr lang="ko-KR" altLang="en-US" sz="900" dirty="0" err="1" smtClean="0"/>
              <a:t>엔트리를</a:t>
            </a:r>
            <a:r>
              <a:rPr lang="ko-KR" altLang="en-US" sz="900" dirty="0" smtClean="0"/>
              <a:t> 더블클릭 합니다</a:t>
            </a:r>
            <a:r>
              <a:rPr lang="en-US" altLang="ko-KR" sz="900" dirty="0" smtClean="0"/>
              <a:t>.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288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00012"/>
            <a:ext cx="6924675" cy="66579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612" y="2671762"/>
            <a:ext cx="3914775" cy="1514475"/>
          </a:xfrm>
          <a:prstGeom prst="rect">
            <a:avLst/>
          </a:prstGeom>
        </p:spPr>
      </p:pic>
      <p:sp>
        <p:nvSpPr>
          <p:cNvPr id="8" name="모서리가 둥근 사각형 설명선 7"/>
          <p:cNvSpPr/>
          <p:nvPr/>
        </p:nvSpPr>
        <p:spPr>
          <a:xfrm>
            <a:off x="5224705" y="4414276"/>
            <a:ext cx="2115671" cy="1057835"/>
          </a:xfrm>
          <a:prstGeom prst="wedgeRoundRectCallout">
            <a:avLst>
              <a:gd name="adj1" fmla="val -17127"/>
              <a:gd name="adj2" fmla="val -951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아까 우리가 </a:t>
            </a:r>
            <a:r>
              <a:rPr lang="ko-KR" altLang="en-US" sz="900" dirty="0" err="1" smtClean="0"/>
              <a:t>맵</a:t>
            </a:r>
            <a:r>
              <a:rPr lang="ko-KR" altLang="en-US" sz="900" dirty="0" smtClean="0"/>
              <a:t> 변경 하고 나서 저장을 안 했기 때문에 나오는 메시지 입니다</a:t>
            </a:r>
            <a:r>
              <a:rPr lang="en-US" altLang="ko-KR" sz="900" dirty="0" smtClean="0"/>
              <a:t>.</a:t>
            </a:r>
          </a:p>
          <a:p>
            <a:pPr algn="ctr"/>
            <a:endParaRPr lang="en-US" altLang="ko-KR" sz="900" dirty="0"/>
          </a:p>
          <a:p>
            <a:pPr algn="ctr"/>
            <a:r>
              <a:rPr lang="ko-KR" altLang="en-US" sz="900" dirty="0" err="1" smtClean="0"/>
              <a:t>쎄이브</a:t>
            </a:r>
            <a:endParaRPr lang="en-US" altLang="ko-KR" sz="900" dirty="0"/>
          </a:p>
          <a:p>
            <a:pPr algn="ctr"/>
            <a:endParaRPr lang="en-US" altLang="ko-KR" sz="900" dirty="0" smtClean="0"/>
          </a:p>
          <a:p>
            <a:pPr algn="ctr"/>
            <a:r>
              <a:rPr lang="ko-KR" altLang="en-US" sz="900" dirty="0" smtClean="0"/>
              <a:t>눌러줍니다</a:t>
            </a:r>
            <a:r>
              <a:rPr lang="en-US" altLang="ko-KR" sz="900" dirty="0" smtClean="0"/>
              <a:t>.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421778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00012"/>
            <a:ext cx="6096000" cy="6657975"/>
          </a:xfrm>
          <a:prstGeom prst="rect">
            <a:avLst/>
          </a:prstGeom>
        </p:spPr>
      </p:pic>
      <p:sp>
        <p:nvSpPr>
          <p:cNvPr id="7" name="모서리가 둥근 사각형 설명선 6"/>
          <p:cNvSpPr/>
          <p:nvPr/>
        </p:nvSpPr>
        <p:spPr>
          <a:xfrm>
            <a:off x="3185138" y="1794799"/>
            <a:ext cx="2115671" cy="1057835"/>
          </a:xfrm>
          <a:prstGeom prst="wedgeRoundRectCallout">
            <a:avLst>
              <a:gd name="adj1" fmla="val 45864"/>
              <a:gd name="adj2" fmla="val -712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err="1" smtClean="0"/>
              <a:t>하이라키가</a:t>
            </a:r>
            <a:r>
              <a:rPr lang="ko-KR" altLang="en-US" sz="900" dirty="0" smtClean="0"/>
              <a:t> 이렇게 바뀌고</a:t>
            </a:r>
            <a:endParaRPr lang="ko-KR" altLang="en-US" sz="900" dirty="0"/>
          </a:p>
        </p:txBody>
      </p:sp>
      <p:sp>
        <p:nvSpPr>
          <p:cNvPr id="10" name="직사각형 9"/>
          <p:cNvSpPr/>
          <p:nvPr/>
        </p:nvSpPr>
        <p:spPr>
          <a:xfrm>
            <a:off x="6206247" y="785205"/>
            <a:ext cx="363165" cy="252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6492542" y="1561335"/>
            <a:ext cx="2115671" cy="1057835"/>
          </a:xfrm>
          <a:prstGeom prst="wedgeRoundRectCallout">
            <a:avLst>
              <a:gd name="adj1" fmla="val -54370"/>
              <a:gd name="adj2" fmla="val -997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재생 버튼을 눌러 게임 실행</a:t>
            </a:r>
            <a:r>
              <a:rPr lang="en-US" altLang="ko-KR" sz="900" dirty="0" smtClean="0"/>
              <a:t>.</a:t>
            </a:r>
          </a:p>
          <a:p>
            <a:pPr algn="ctr"/>
            <a:endParaRPr lang="en-US" altLang="ko-KR" sz="900" dirty="0"/>
          </a:p>
          <a:p>
            <a:pPr algn="ctr"/>
            <a:r>
              <a:rPr lang="ko-KR" altLang="en-US" sz="900" dirty="0" smtClean="0"/>
              <a:t>이제 변경 한 내용을 확인하시면 됩니다</a:t>
            </a:r>
            <a:r>
              <a:rPr lang="en-US" altLang="ko-KR" sz="900" dirty="0" smtClean="0"/>
              <a:t>.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0857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600" dirty="0" err="1"/>
              <a:t>섕</a:t>
            </a:r>
            <a:r>
              <a:rPr lang="ko-KR" altLang="en-US" sz="9600" smtClean="0"/>
              <a:t>큐</a:t>
            </a:r>
            <a:r>
              <a:rPr lang="en-US" altLang="ko-KR" sz="9600" dirty="0" smtClean="0"/>
              <a:t>!!</a:t>
            </a:r>
            <a:endParaRPr lang="ko-KR" altLang="en-US" sz="9600" dirty="0"/>
          </a:p>
        </p:txBody>
      </p:sp>
    </p:spTree>
    <p:extLst>
      <p:ext uri="{BB962C8B-B14F-4D97-AF65-F5344CB8AC3E}">
        <p14:creationId xmlns:p14="http://schemas.microsoft.com/office/powerpoint/2010/main" val="8374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</a:rPr>
              <a:t>몬스터배치</a:t>
            </a:r>
            <a:r>
              <a:rPr lang="ko-KR" altLang="en-US" dirty="0" smtClean="0">
                <a:solidFill>
                  <a:schemeClr val="bg1"/>
                </a:solidFill>
              </a:rPr>
              <a:t> 파일을 열어주세요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12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</a:rPr>
              <a:t>11</a:t>
            </a:r>
            <a:r>
              <a:rPr lang="ko-KR" altLang="en-US" dirty="0" smtClean="0">
                <a:solidFill>
                  <a:schemeClr val="bg1"/>
                </a:solidFill>
              </a:rPr>
              <a:t>일 기준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NAS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</a:rPr>
              <a:t>\\Nas\</a:t>
            </a:r>
            <a:r>
              <a:rPr lang="ko-KR" altLang="en-US" dirty="0" err="1">
                <a:solidFill>
                  <a:schemeClr val="bg1"/>
                </a:solidFill>
              </a:rPr>
              <a:t>테스크포스팀</a:t>
            </a:r>
            <a:r>
              <a:rPr lang="en-US" altLang="ko-KR" dirty="0">
                <a:solidFill>
                  <a:schemeClr val="bg1"/>
                </a:solidFill>
              </a:rPr>
              <a:t>\_</a:t>
            </a:r>
            <a:r>
              <a:rPr lang="ko-KR" altLang="en-US" dirty="0">
                <a:solidFill>
                  <a:schemeClr val="bg1"/>
                </a:solidFill>
              </a:rPr>
              <a:t>기획</a:t>
            </a:r>
            <a:r>
              <a:rPr lang="en-US" altLang="ko-KR" dirty="0">
                <a:solidFill>
                  <a:schemeClr val="bg1"/>
                </a:solidFill>
              </a:rPr>
              <a:t>\EG\02 System\05 Monster </a:t>
            </a:r>
            <a:r>
              <a:rPr lang="en-US" altLang="ko-KR" dirty="0" smtClean="0">
                <a:solidFill>
                  <a:schemeClr val="bg1"/>
                </a:solidFill>
              </a:rPr>
              <a:t>position</a:t>
            </a:r>
          </a:p>
          <a:p>
            <a:pPr algn="ctr"/>
            <a:endParaRPr lang="en-US" altLang="ko-KR" dirty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위 경로에 </a:t>
            </a:r>
            <a:r>
              <a:rPr lang="ko-KR" altLang="en-US" dirty="0" err="1" smtClean="0">
                <a:solidFill>
                  <a:schemeClr val="bg1"/>
                </a:solidFill>
              </a:rPr>
              <a:t>액트별로</a:t>
            </a:r>
            <a:r>
              <a:rPr lang="ko-KR" altLang="en-US" dirty="0" smtClean="0">
                <a:solidFill>
                  <a:schemeClr val="bg1"/>
                </a:solidFill>
              </a:rPr>
              <a:t> 모아두었습니다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실제 </a:t>
            </a:r>
            <a:r>
              <a:rPr lang="ko-KR" altLang="en-US" dirty="0" err="1" smtClean="0">
                <a:solidFill>
                  <a:schemeClr val="bg1"/>
                </a:solidFill>
              </a:rPr>
              <a:t>유니티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몬스터배치와</a:t>
            </a:r>
            <a:r>
              <a:rPr lang="ko-KR" altLang="en-US" dirty="0" smtClean="0">
                <a:solidFill>
                  <a:schemeClr val="bg1"/>
                </a:solidFill>
              </a:rPr>
              <a:t> 문서상에서의 배치는 </a:t>
            </a:r>
            <a:r>
              <a:rPr lang="en-US" altLang="ko-KR" dirty="0" smtClean="0">
                <a:solidFill>
                  <a:schemeClr val="bg1"/>
                </a:solidFill>
              </a:rPr>
              <a:t>100% </a:t>
            </a:r>
            <a:r>
              <a:rPr lang="ko-KR" altLang="en-US" dirty="0" smtClean="0">
                <a:solidFill>
                  <a:schemeClr val="bg1"/>
                </a:solidFill>
              </a:rPr>
              <a:t>일치해야 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작업자는 이 점을 </a:t>
            </a:r>
            <a:r>
              <a:rPr lang="ko-KR" altLang="en-US" dirty="0" err="1" smtClean="0">
                <a:solidFill>
                  <a:schemeClr val="bg1"/>
                </a:solidFill>
              </a:rPr>
              <a:t>염두하셔서</a:t>
            </a:r>
            <a:r>
              <a:rPr lang="ko-KR" altLang="en-US" dirty="0" smtClean="0">
                <a:solidFill>
                  <a:schemeClr val="bg1"/>
                </a:solidFill>
              </a:rPr>
              <a:t> 작업해주시기 바랍니다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그리고 </a:t>
            </a:r>
            <a:r>
              <a:rPr lang="ko-KR" altLang="en-US" dirty="0" err="1" smtClean="0"/>
              <a:t>유니티를</a:t>
            </a:r>
            <a:r>
              <a:rPr lang="ko-KR" altLang="en-US" dirty="0" smtClean="0"/>
              <a:t> 실행 시킵니다</a:t>
            </a:r>
            <a:r>
              <a:rPr lang="en-US" altLang="ko-KR" dirty="0" smtClean="0"/>
              <a:t>.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sz="100" dirty="0" smtClean="0">
                <a:solidFill>
                  <a:srgbClr val="FF0000"/>
                </a:solidFill>
              </a:rPr>
              <a:t>여태 </a:t>
            </a:r>
            <a:r>
              <a:rPr lang="ko-KR" altLang="en-US" sz="100" dirty="0" err="1" smtClean="0">
                <a:solidFill>
                  <a:srgbClr val="FF0000"/>
                </a:solidFill>
              </a:rPr>
              <a:t>유니티</a:t>
            </a:r>
            <a:r>
              <a:rPr lang="ko-KR" altLang="en-US" sz="100" dirty="0" smtClean="0">
                <a:solidFill>
                  <a:srgbClr val="FF0000"/>
                </a:solidFill>
              </a:rPr>
              <a:t> 실행 방법 모르면 당신은 이미 </a:t>
            </a:r>
            <a:r>
              <a:rPr lang="ko-KR" altLang="en-US" sz="100" dirty="0" err="1" smtClean="0">
                <a:solidFill>
                  <a:srgbClr val="FF0000"/>
                </a:solidFill>
              </a:rPr>
              <a:t>쎄오초이</a:t>
            </a:r>
            <a:endParaRPr lang="ko-KR" altLang="en-US" sz="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3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모서리가 둥근 사각형 설명선 2"/>
          <p:cNvSpPr/>
          <p:nvPr/>
        </p:nvSpPr>
        <p:spPr>
          <a:xfrm>
            <a:off x="9932894" y="1649506"/>
            <a:ext cx="2115671" cy="1057835"/>
          </a:xfrm>
          <a:prstGeom prst="wedgeRoundRectCallout">
            <a:avLst>
              <a:gd name="adj1" fmla="val -81497"/>
              <a:gd name="adj2" fmla="val 565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리소스 </a:t>
            </a:r>
            <a:r>
              <a:rPr lang="en-US" altLang="ko-KR" sz="900" dirty="0" smtClean="0"/>
              <a:t>/ </a:t>
            </a:r>
            <a:r>
              <a:rPr lang="ko-KR" altLang="en-US" sz="900" dirty="0" err="1" smtClean="0"/>
              <a:t>게임데이타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/ </a:t>
            </a:r>
            <a:r>
              <a:rPr lang="ko-KR" altLang="en-US" sz="900" dirty="0" err="1" smtClean="0"/>
              <a:t>맵</a:t>
            </a:r>
            <a:endParaRPr lang="en-US" altLang="ko-KR" sz="900" dirty="0" smtClean="0"/>
          </a:p>
          <a:p>
            <a:pPr algn="ctr"/>
            <a:endParaRPr lang="en-US" altLang="ko-KR" sz="900" dirty="0"/>
          </a:p>
          <a:p>
            <a:pPr algn="ctr"/>
            <a:r>
              <a:rPr lang="ko-KR" altLang="en-US" sz="900" dirty="0" smtClean="0"/>
              <a:t>경로로 오셔서 편집하고자 하는 스테이지를 열고 그 아래 </a:t>
            </a:r>
            <a:r>
              <a:rPr lang="ko-KR" altLang="en-US" sz="900" dirty="0" err="1" smtClean="0"/>
              <a:t>유니티</a:t>
            </a:r>
            <a:r>
              <a:rPr lang="ko-KR" altLang="en-US" sz="900" dirty="0" smtClean="0"/>
              <a:t> 마크 있는 녀석을 </a:t>
            </a:r>
            <a:r>
              <a:rPr lang="ko-KR" altLang="en-US" sz="900" dirty="0" err="1" smtClean="0"/>
              <a:t>더블클릭하면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맵이</a:t>
            </a:r>
            <a:r>
              <a:rPr lang="ko-KR" altLang="en-US" sz="900" dirty="0" smtClean="0"/>
              <a:t> 열립니다</a:t>
            </a:r>
            <a:r>
              <a:rPr lang="en-US" altLang="ko-KR" sz="900" dirty="0" smtClean="0"/>
              <a:t>.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08252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모서리가 둥근 사각형 설명선 2"/>
          <p:cNvSpPr/>
          <p:nvPr/>
        </p:nvSpPr>
        <p:spPr>
          <a:xfrm>
            <a:off x="9556377" y="1703294"/>
            <a:ext cx="2115671" cy="1057835"/>
          </a:xfrm>
          <a:prstGeom prst="wedgeRoundRectCallout">
            <a:avLst>
              <a:gd name="adj1" fmla="val -81497"/>
              <a:gd name="adj2" fmla="val 565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리소스 </a:t>
            </a:r>
            <a:r>
              <a:rPr lang="en-US" altLang="ko-KR" sz="900" dirty="0" smtClean="0"/>
              <a:t>/ </a:t>
            </a:r>
            <a:r>
              <a:rPr lang="ko-KR" altLang="en-US" sz="900" dirty="0" err="1" smtClean="0"/>
              <a:t>게임데이타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/ </a:t>
            </a:r>
            <a:r>
              <a:rPr lang="ko-KR" altLang="en-US" sz="900" dirty="0" err="1" smtClean="0"/>
              <a:t>트리거</a:t>
            </a:r>
            <a:endParaRPr lang="en-US" altLang="ko-KR" sz="900" dirty="0" smtClean="0"/>
          </a:p>
          <a:p>
            <a:pPr algn="ctr"/>
            <a:endParaRPr lang="en-US" altLang="ko-KR" sz="900" dirty="0"/>
          </a:p>
          <a:p>
            <a:pPr algn="ctr"/>
            <a:r>
              <a:rPr lang="ko-KR" altLang="en-US" sz="900" dirty="0" smtClean="0"/>
              <a:t>경로로 오셔서 편집하고자 하는 스테이지를 드래그 해서 </a:t>
            </a:r>
            <a:r>
              <a:rPr lang="ko-KR" altLang="en-US" sz="900" dirty="0" err="1" smtClean="0"/>
              <a:t>하이라키에</a:t>
            </a:r>
            <a:r>
              <a:rPr lang="ko-KR" altLang="en-US" sz="900" dirty="0" smtClean="0"/>
              <a:t> 옮깁니다</a:t>
            </a:r>
            <a:r>
              <a:rPr lang="en-US" altLang="ko-KR" sz="900" dirty="0" smtClean="0"/>
              <a:t>.</a:t>
            </a:r>
            <a:endParaRPr lang="ko-KR" altLang="en-US" sz="900" dirty="0"/>
          </a:p>
        </p:txBody>
      </p:sp>
      <p:cxnSp>
        <p:nvCxnSpPr>
          <p:cNvPr id="5" name="구부러진 연결선 4"/>
          <p:cNvCxnSpPr/>
          <p:nvPr/>
        </p:nvCxnSpPr>
        <p:spPr>
          <a:xfrm rot="16200000" flipV="1">
            <a:off x="7023848" y="1178859"/>
            <a:ext cx="1703294" cy="158675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9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모서리가 둥근 사각형 설명선 2"/>
          <p:cNvSpPr/>
          <p:nvPr/>
        </p:nvSpPr>
        <p:spPr>
          <a:xfrm>
            <a:off x="8516471" y="779930"/>
            <a:ext cx="2796988" cy="3021105"/>
          </a:xfrm>
          <a:prstGeom prst="wedgeRoundRectCallout">
            <a:avLst>
              <a:gd name="adj1" fmla="val -64016"/>
              <a:gd name="adj2" fmla="val -19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900" dirty="0" smtClean="0"/>
              <a:t>PlayerSpawn1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900" dirty="0" smtClean="0">
                <a:sym typeface="Wingdings" panose="05000000000000000000" pitchFamily="2" charset="2"/>
              </a:rPr>
              <a:t>플레이어 </a:t>
            </a:r>
            <a:r>
              <a:rPr lang="ko-KR" altLang="en-US" sz="900" dirty="0" err="1" smtClean="0">
                <a:sym typeface="Wingdings" panose="05000000000000000000" pitchFamily="2" charset="2"/>
              </a:rPr>
              <a:t>스타트</a:t>
            </a:r>
            <a:r>
              <a:rPr lang="ko-KR" altLang="en-US" sz="900" dirty="0" smtClean="0">
                <a:sym typeface="Wingdings" panose="05000000000000000000" pitchFamily="2" charset="2"/>
              </a:rPr>
              <a:t> 위치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US" altLang="ko-KR" sz="900" dirty="0">
              <a:sym typeface="Wingdings" panose="05000000000000000000" pitchFamily="2" charset="2"/>
            </a:endParaRPr>
          </a:p>
          <a:p>
            <a:r>
              <a:rPr lang="en-US" altLang="ko-KR" sz="900" dirty="0" smtClean="0"/>
              <a:t>Triggers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900" dirty="0" err="1" smtClean="0">
                <a:sym typeface="Wingdings" panose="05000000000000000000" pitchFamily="2" charset="2"/>
              </a:rPr>
              <a:t>몬스터</a:t>
            </a:r>
            <a:r>
              <a:rPr lang="ko-KR" altLang="en-US" sz="900" dirty="0" smtClean="0">
                <a:sym typeface="Wingdings" panose="05000000000000000000" pitchFamily="2" charset="2"/>
              </a:rPr>
              <a:t> 배치 영역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US" altLang="ko-KR" sz="900" dirty="0">
              <a:sym typeface="Wingdings" panose="05000000000000000000" pitchFamily="2" charset="2"/>
            </a:endParaRPr>
          </a:p>
          <a:p>
            <a:r>
              <a:rPr lang="en-US" altLang="ko-KR" sz="900" dirty="0" smtClean="0">
                <a:sym typeface="Wingdings" panose="05000000000000000000" pitchFamily="2" charset="2"/>
              </a:rPr>
              <a:t>Trigger1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900" dirty="0" smtClean="0">
                <a:sym typeface="Wingdings" panose="05000000000000000000" pitchFamily="2" charset="2"/>
              </a:rPr>
              <a:t>첫 번째 </a:t>
            </a:r>
            <a:r>
              <a:rPr lang="ko-KR" altLang="en-US" sz="900" dirty="0" err="1" smtClean="0">
                <a:sym typeface="Wingdings" panose="05000000000000000000" pitchFamily="2" charset="2"/>
              </a:rPr>
              <a:t>몬스터</a:t>
            </a:r>
            <a:r>
              <a:rPr lang="ko-KR" altLang="en-US" sz="900" dirty="0" smtClean="0">
                <a:sym typeface="Wingdings" panose="05000000000000000000" pitchFamily="2" charset="2"/>
              </a:rPr>
              <a:t> 그룹</a:t>
            </a:r>
            <a:endParaRPr lang="en-US" altLang="ko-KR" sz="900" dirty="0">
              <a:sym typeface="Wingdings" panose="05000000000000000000" pitchFamily="2" charset="2"/>
            </a:endParaRPr>
          </a:p>
          <a:p>
            <a:endParaRPr lang="en-US" altLang="ko-KR" sz="900" dirty="0">
              <a:sym typeface="Wingdings" panose="05000000000000000000" pitchFamily="2" charset="2"/>
            </a:endParaRPr>
          </a:p>
          <a:p>
            <a:r>
              <a:rPr lang="ko-KR" altLang="en-US" sz="900" dirty="0" err="1" smtClean="0">
                <a:sym typeface="Wingdings" panose="05000000000000000000" pitchFamily="2" charset="2"/>
              </a:rPr>
              <a:t>몬스터</a:t>
            </a:r>
            <a:r>
              <a:rPr lang="en-US" altLang="ko-KR" sz="900" dirty="0" smtClean="0">
                <a:sym typeface="Wingdings" panose="05000000000000000000" pitchFamily="2" charset="2"/>
              </a:rPr>
              <a:t>_1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900" dirty="0" err="1" smtClean="0">
                <a:sym typeface="Wingdings" panose="05000000000000000000" pitchFamily="2" charset="2"/>
              </a:rPr>
              <a:t>몬스터</a:t>
            </a:r>
            <a:r>
              <a:rPr lang="ko-KR" altLang="en-US" sz="900" dirty="0">
                <a:sym typeface="Wingdings" panose="05000000000000000000" pitchFamily="2" charset="2"/>
              </a:rPr>
              <a:t> </a:t>
            </a:r>
            <a:r>
              <a:rPr lang="ko-KR" altLang="en-US" sz="900" dirty="0" smtClean="0">
                <a:sym typeface="Wingdings" panose="05000000000000000000" pitchFamily="2" charset="2"/>
              </a:rPr>
              <a:t>및 배치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endParaRPr lang="en-US" altLang="ko-KR" sz="900" dirty="0" smtClean="0"/>
          </a:p>
          <a:p>
            <a:r>
              <a:rPr lang="en-US" altLang="ko-KR" sz="900" dirty="0" smtClean="0"/>
              <a:t>Collider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900" dirty="0" err="1" smtClean="0">
                <a:sym typeface="Wingdings" panose="05000000000000000000" pitchFamily="2" charset="2"/>
              </a:rPr>
              <a:t>부딫히면</a:t>
            </a:r>
            <a:r>
              <a:rPr lang="ko-KR" altLang="en-US" sz="900" dirty="0" smtClean="0">
                <a:sym typeface="Wingdings" panose="05000000000000000000" pitchFamily="2" charset="2"/>
              </a:rPr>
              <a:t> 소속된 해당 </a:t>
            </a:r>
            <a:r>
              <a:rPr lang="en-US" altLang="ko-KR" sz="900" dirty="0" smtClean="0">
                <a:sym typeface="Wingdings" panose="05000000000000000000" pitchFamily="2" charset="2"/>
              </a:rPr>
              <a:t>Trigger</a:t>
            </a:r>
            <a:r>
              <a:rPr lang="ko-KR" altLang="en-US" sz="900" dirty="0" smtClean="0">
                <a:sym typeface="Wingdings" panose="05000000000000000000" pitchFamily="2" charset="2"/>
              </a:rPr>
              <a:t>의 </a:t>
            </a:r>
            <a:r>
              <a:rPr lang="ko-KR" altLang="en-US" sz="900" dirty="0" err="1" smtClean="0">
                <a:sym typeface="Wingdings" panose="05000000000000000000" pitchFamily="2" charset="2"/>
              </a:rPr>
              <a:t>몬스터가</a:t>
            </a:r>
            <a:r>
              <a:rPr lang="ko-KR" altLang="en-US" sz="900" dirty="0" smtClean="0">
                <a:sym typeface="Wingdings" panose="05000000000000000000" pitchFamily="2" charset="2"/>
              </a:rPr>
              <a:t> 순서대로 </a:t>
            </a:r>
            <a:r>
              <a:rPr lang="ko-KR" altLang="en-US" sz="900" dirty="0" err="1" smtClean="0">
                <a:sym typeface="Wingdings" panose="05000000000000000000" pitchFamily="2" charset="2"/>
              </a:rPr>
              <a:t>리젠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endParaRPr lang="en-US" altLang="ko-KR" sz="900" dirty="0">
              <a:sym typeface="Wingdings" panose="05000000000000000000" pitchFamily="2" charset="2"/>
            </a:endParaRPr>
          </a:p>
          <a:p>
            <a:r>
              <a:rPr lang="en-US" altLang="ko-KR" sz="900" dirty="0" smtClean="0">
                <a:sym typeface="Wingdings" panose="05000000000000000000" pitchFamily="2" charset="2"/>
              </a:rPr>
              <a:t>Obstacles/</a:t>
            </a:r>
            <a:r>
              <a:rPr lang="en-US" altLang="ko-KR" sz="900" dirty="0" err="1" smtClean="0">
                <a:sym typeface="Wingdings" panose="05000000000000000000" pitchFamily="2" charset="2"/>
              </a:rPr>
              <a:t>fx_collider_wall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r>
              <a:rPr lang="en-US" altLang="ko-KR" sz="900" dirty="0" smtClean="0">
                <a:sym typeface="Wingdings" panose="05000000000000000000" pitchFamily="2" charset="2"/>
              </a:rPr>
              <a:t> </a:t>
            </a:r>
            <a:r>
              <a:rPr lang="ko-KR" altLang="en-US" sz="900" dirty="0" smtClean="0">
                <a:sym typeface="Wingdings" panose="05000000000000000000" pitchFamily="2" charset="2"/>
              </a:rPr>
              <a:t>소속된 해당 </a:t>
            </a:r>
            <a:r>
              <a:rPr lang="ko-KR" altLang="en-US" sz="900" dirty="0" err="1" smtClean="0">
                <a:sym typeface="Wingdings" panose="05000000000000000000" pitchFamily="2" charset="2"/>
              </a:rPr>
              <a:t>몬스터를</a:t>
            </a:r>
            <a:r>
              <a:rPr lang="ko-KR" altLang="en-US" sz="900" dirty="0" smtClean="0">
                <a:sym typeface="Wingdings" panose="05000000000000000000" pitchFamily="2" charset="2"/>
              </a:rPr>
              <a:t> 모두 잡아야 열리는 벽</a:t>
            </a:r>
            <a:endParaRPr lang="ko-KR" altLang="en-US" sz="9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920753" y="1030941"/>
            <a:ext cx="1281953" cy="2904565"/>
          </a:xfrm>
          <a:prstGeom prst="roundRect">
            <a:avLst>
              <a:gd name="adj" fmla="val 5478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87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모서리가 둥근 사각형 설명선 2"/>
          <p:cNvSpPr/>
          <p:nvPr/>
        </p:nvSpPr>
        <p:spPr>
          <a:xfrm>
            <a:off x="5459507" y="2088777"/>
            <a:ext cx="2115671" cy="1057835"/>
          </a:xfrm>
          <a:prstGeom prst="wedgeRoundRectCallout">
            <a:avLst>
              <a:gd name="adj1" fmla="val 32486"/>
              <a:gd name="adj2" fmla="val -95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err="1" smtClean="0"/>
              <a:t>몬스터를</a:t>
            </a:r>
            <a:r>
              <a:rPr lang="ko-KR" altLang="en-US" sz="900" dirty="0" smtClean="0"/>
              <a:t> 누르면</a:t>
            </a:r>
            <a:endParaRPr lang="ko-KR" altLang="en-US" sz="9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9780494" y="600635"/>
            <a:ext cx="1801906" cy="1837766"/>
          </a:xfrm>
          <a:prstGeom prst="roundRect">
            <a:avLst>
              <a:gd name="adj" fmla="val 5478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8086166" y="2698377"/>
            <a:ext cx="2115671" cy="1766047"/>
          </a:xfrm>
          <a:prstGeom prst="wedgeRoundRectCallout">
            <a:avLst>
              <a:gd name="adj1" fmla="val 38842"/>
              <a:gd name="adj2" fmla="val -778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900" dirty="0" smtClean="0"/>
              <a:t>Radius, Gizmo Radius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900" dirty="0" smtClean="0">
                <a:sym typeface="Wingdings" panose="05000000000000000000" pitchFamily="2" charset="2"/>
              </a:rPr>
              <a:t>동일하게 </a:t>
            </a:r>
            <a:r>
              <a:rPr lang="ko-KR" altLang="en-US" sz="900" dirty="0" err="1" smtClean="0">
                <a:sym typeface="Wingdings" panose="05000000000000000000" pitchFamily="2" charset="2"/>
              </a:rPr>
              <a:t>세팅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900" dirty="0" smtClean="0">
                <a:sym typeface="Wingdings" panose="05000000000000000000" pitchFamily="2" charset="2"/>
              </a:rPr>
              <a:t>해당 범위 내 </a:t>
            </a:r>
            <a:r>
              <a:rPr lang="ko-KR" altLang="en-US" sz="900" dirty="0" err="1" smtClean="0">
                <a:sym typeface="Wingdings" panose="05000000000000000000" pitchFamily="2" charset="2"/>
              </a:rPr>
              <a:t>몬스터가</a:t>
            </a:r>
            <a:r>
              <a:rPr lang="ko-KR" altLang="en-US" sz="900" dirty="0" smtClean="0">
                <a:sym typeface="Wingdings" panose="05000000000000000000" pitchFamily="2" charset="2"/>
              </a:rPr>
              <a:t> </a:t>
            </a:r>
            <a:r>
              <a:rPr lang="ko-KR" altLang="en-US" sz="900" dirty="0" err="1" smtClean="0">
                <a:sym typeface="Wingdings" panose="05000000000000000000" pitchFamily="2" charset="2"/>
              </a:rPr>
              <a:t>리젠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endParaRPr lang="en-US" altLang="ko-KR" sz="900" dirty="0">
              <a:sym typeface="Wingdings" panose="05000000000000000000" pitchFamily="2" charset="2"/>
            </a:endParaRPr>
          </a:p>
          <a:p>
            <a:r>
              <a:rPr lang="en-US" altLang="ko-KR" sz="900" dirty="0" smtClean="0">
                <a:sym typeface="Wingdings" panose="05000000000000000000" pitchFamily="2" charset="2"/>
              </a:rPr>
              <a:t>100201001 </a:t>
            </a:r>
            <a:r>
              <a:rPr lang="ko-KR" altLang="en-US" sz="900" dirty="0" smtClean="0">
                <a:sym typeface="Wingdings" panose="05000000000000000000" pitchFamily="2" charset="2"/>
              </a:rPr>
              <a:t>피그미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900" dirty="0" err="1" smtClean="0">
                <a:sym typeface="Wingdings" panose="05000000000000000000" pitchFamily="2" charset="2"/>
              </a:rPr>
              <a:t>몬스터명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900" dirty="0" smtClean="0">
                <a:sym typeface="Wingdings" panose="05000000000000000000" pitchFamily="2" charset="2"/>
              </a:rPr>
              <a:t>여길 터치하면 </a:t>
            </a:r>
            <a:r>
              <a:rPr lang="ko-KR" altLang="en-US" sz="900" dirty="0" err="1" smtClean="0">
                <a:sym typeface="Wingdings" panose="05000000000000000000" pitchFamily="2" charset="2"/>
              </a:rPr>
              <a:t>몬스터</a:t>
            </a:r>
            <a:r>
              <a:rPr lang="ko-KR" altLang="en-US" sz="900" dirty="0" smtClean="0">
                <a:sym typeface="Wingdings" panose="05000000000000000000" pitchFamily="2" charset="2"/>
              </a:rPr>
              <a:t> 고를 수 있음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900" dirty="0" smtClean="0">
                <a:sym typeface="Wingdings" panose="05000000000000000000" pitchFamily="2" charset="2"/>
              </a:rPr>
              <a:t>테이블에서 불러옴</a:t>
            </a:r>
            <a:endParaRPr lang="en-US" altLang="ko-KR" sz="90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ko-KR" altLang="en-US" sz="900" dirty="0" smtClean="0">
                <a:sym typeface="Wingdings" panose="05000000000000000000" pitchFamily="2" charset="2"/>
              </a:rPr>
              <a:t>옆의 숫자는 해당 </a:t>
            </a:r>
            <a:r>
              <a:rPr lang="ko-KR" altLang="en-US" sz="900" dirty="0" err="1" smtClean="0">
                <a:sym typeface="Wingdings" panose="05000000000000000000" pitchFamily="2" charset="2"/>
              </a:rPr>
              <a:t>몬스터</a:t>
            </a:r>
            <a:r>
              <a:rPr lang="ko-KR" altLang="en-US" sz="900" dirty="0" smtClean="0">
                <a:sym typeface="Wingdings" panose="05000000000000000000" pitchFamily="2" charset="2"/>
              </a:rPr>
              <a:t> 소환 할 수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337300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모서리가 둥근 사각형 설명선 2"/>
          <p:cNvSpPr/>
          <p:nvPr/>
        </p:nvSpPr>
        <p:spPr>
          <a:xfrm>
            <a:off x="4948518" y="2088777"/>
            <a:ext cx="2052919" cy="1057835"/>
          </a:xfrm>
          <a:prstGeom prst="wedgeRoundRectCallout">
            <a:avLst>
              <a:gd name="adj1" fmla="val 53249"/>
              <a:gd name="adj2" fmla="val -841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 smtClean="0"/>
              <a:t>몬스터를</a:t>
            </a:r>
            <a:r>
              <a:rPr lang="ko-KR" altLang="en-US" sz="900" dirty="0" smtClean="0"/>
              <a:t> 늘리고 싶으면 복사 할 </a:t>
            </a:r>
            <a:r>
              <a:rPr lang="ko-KR" altLang="en-US" sz="900" dirty="0" err="1" smtClean="0"/>
              <a:t>몬스터를</a:t>
            </a:r>
            <a:r>
              <a:rPr lang="ko-KR" altLang="en-US" sz="900" dirty="0" smtClean="0"/>
              <a:t> 클릭 후 </a:t>
            </a:r>
            <a:r>
              <a:rPr lang="en-US" altLang="ko-KR" sz="900" dirty="0" smtClean="0"/>
              <a:t>[</a:t>
            </a:r>
            <a:r>
              <a:rPr lang="en-US" altLang="ko-KR" sz="900" dirty="0" err="1" smtClean="0"/>
              <a:t>Ctrl+D</a:t>
            </a:r>
            <a:r>
              <a:rPr lang="en-US" altLang="ko-KR" sz="900" dirty="0" smtClean="0"/>
              <a:t>]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402561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34" y="0"/>
            <a:ext cx="10979331" cy="6858000"/>
          </a:xfrm>
          <a:prstGeom prst="rect">
            <a:avLst/>
          </a:prstGeom>
        </p:spPr>
      </p:pic>
      <p:sp>
        <p:nvSpPr>
          <p:cNvPr id="3" name="모서리가 둥근 사각형 설명선 2"/>
          <p:cNvSpPr/>
          <p:nvPr/>
        </p:nvSpPr>
        <p:spPr>
          <a:xfrm>
            <a:off x="4509248" y="3227295"/>
            <a:ext cx="2052919" cy="1057835"/>
          </a:xfrm>
          <a:prstGeom prst="wedgeRoundRectCallout">
            <a:avLst>
              <a:gd name="adj1" fmla="val -63345"/>
              <a:gd name="adj2" fmla="val -124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배치는 가운데 네모 박스를 </a:t>
            </a:r>
            <a:r>
              <a:rPr lang="ko-KR" altLang="en-US" sz="900" dirty="0" err="1" smtClean="0"/>
              <a:t>클릭한채로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[</a:t>
            </a:r>
            <a:r>
              <a:rPr lang="en-US" altLang="ko-KR" sz="900" dirty="0" err="1" smtClean="0"/>
              <a:t>Ctrl+Shift</a:t>
            </a:r>
            <a:r>
              <a:rPr lang="en-US" altLang="ko-KR" sz="900" dirty="0" smtClean="0"/>
              <a:t>] </a:t>
            </a:r>
            <a:r>
              <a:rPr lang="ko-KR" altLang="en-US" sz="900" dirty="0" smtClean="0"/>
              <a:t>하면 네모가 입체에서 납작하게 변하는데 이게 바닥에 붙어 있는 모습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이 상태로 이동시켜 배치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377095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327</Words>
  <Application>Microsoft Office PowerPoint</Application>
  <PresentationFormat>와이드스크린</PresentationFormat>
  <Paragraphs>87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맑은 고딕</vt:lpstr>
      <vt:lpstr>Arial</vt:lpstr>
      <vt:lpstr>Wingdings</vt:lpstr>
      <vt:lpstr>Office 테마</vt:lpstr>
      <vt:lpstr>몬스터배치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몬스터배치 매뉴얼</dc:title>
  <dc:creator>김양래</dc:creator>
  <cp:lastModifiedBy>김양래</cp:lastModifiedBy>
  <cp:revision>38</cp:revision>
  <dcterms:created xsi:type="dcterms:W3CDTF">2015-11-18T08:49:27Z</dcterms:created>
  <dcterms:modified xsi:type="dcterms:W3CDTF">2015-12-11T03:19:29Z</dcterms:modified>
</cp:coreProperties>
</file>