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3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5830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062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89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294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015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107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996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020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87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567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B015D-E282-4E64-8606-9A4C83A65560}" type="datetimeFigureOut">
              <a:rPr lang="ko-KR" altLang="en-US" smtClean="0"/>
              <a:t>2016-10-19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C8F37-9603-4F0C-87D6-22F53153D7A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78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ko-KR" altLang="en-US" dirty="0" err="1" smtClean="0"/>
              <a:t>딥링크</a:t>
            </a:r>
            <a:r>
              <a:rPr lang="ko-KR" altLang="en-US" dirty="0" smtClean="0"/>
              <a:t> 관련 처리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65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ko-KR" altLang="en-US" dirty="0" err="1" smtClean="0"/>
              <a:t>딥링크</a:t>
            </a:r>
            <a:r>
              <a:rPr lang="ko-KR" altLang="en-US" dirty="0" smtClean="0"/>
              <a:t> 활용 목적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848872" cy="381642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err="1" smtClean="0"/>
              <a:t>운영시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푸시</a:t>
            </a:r>
            <a:r>
              <a:rPr lang="ko-KR" altLang="en-US" sz="2000" dirty="0" smtClean="0"/>
              <a:t> 메시지에 </a:t>
            </a:r>
            <a:r>
              <a:rPr lang="ko-KR" altLang="en-US" sz="2000" dirty="0" err="1" smtClean="0"/>
              <a:t>딥링크를</a:t>
            </a:r>
            <a:r>
              <a:rPr lang="ko-KR" altLang="en-US" sz="2000" dirty="0" smtClean="0"/>
              <a:t> 삽입하여 </a:t>
            </a:r>
            <a:r>
              <a:rPr lang="ko-KR" altLang="en-US" sz="2000" dirty="0" err="1" smtClean="0"/>
              <a:t>앱의</a:t>
            </a:r>
            <a:r>
              <a:rPr lang="ko-KR" altLang="en-US" sz="2000" dirty="0" smtClean="0"/>
              <a:t> 실행을 </a:t>
            </a:r>
            <a:r>
              <a:rPr lang="ko-KR" altLang="en-US" sz="2000" dirty="0" err="1" smtClean="0"/>
              <a:t>유도하였을때</a:t>
            </a:r>
            <a:r>
              <a:rPr lang="ko-KR" altLang="en-US" sz="2000" dirty="0" smtClean="0"/>
              <a:t> 해당 메시지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광고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에 해당하는 </a:t>
            </a:r>
            <a:r>
              <a:rPr lang="ko-KR" altLang="en-US" sz="2000" dirty="0" err="1" smtClean="0"/>
              <a:t>컨탠츠로</a:t>
            </a:r>
            <a:r>
              <a:rPr lang="ko-KR" altLang="en-US" sz="2000" dirty="0" smtClean="0"/>
              <a:t> 게임을 </a:t>
            </a:r>
            <a:r>
              <a:rPr lang="ko-KR" altLang="en-US" sz="2000" dirty="0" err="1" smtClean="0"/>
              <a:t>시작할수</a:t>
            </a:r>
            <a:r>
              <a:rPr lang="ko-KR" altLang="en-US" sz="2000" dirty="0" smtClean="0"/>
              <a:t> 있게 하여 유저가 좀더 효율적으로 운영자에 의도에 맞는 행동을 하게 만들어준다</a:t>
            </a:r>
            <a:r>
              <a:rPr lang="en-US" altLang="ko-KR" sz="2000" dirty="0" smtClean="0"/>
              <a:t>.</a:t>
            </a:r>
          </a:p>
          <a:p>
            <a:pPr algn="l"/>
            <a:r>
              <a:rPr lang="ko-KR" altLang="en-US" sz="2000" dirty="0" smtClean="0"/>
              <a:t>또한 배너 광고나 동영상 광고를 클릭하여 설치를 </a:t>
            </a:r>
            <a:r>
              <a:rPr lang="ko-KR" altLang="en-US" sz="2000" dirty="0" err="1" smtClean="0"/>
              <a:t>유도한뒤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딥링크를</a:t>
            </a:r>
            <a:r>
              <a:rPr lang="ko-KR" altLang="en-US" sz="2000" dirty="0" smtClean="0"/>
              <a:t> 연동하여 </a:t>
            </a:r>
            <a:r>
              <a:rPr lang="ko-KR" altLang="en-US" sz="2000" dirty="0" err="1" smtClean="0"/>
              <a:t>위와같은</a:t>
            </a:r>
            <a:r>
              <a:rPr lang="ko-KR" altLang="en-US" sz="2000" dirty="0" smtClean="0"/>
              <a:t> 효과를 </a:t>
            </a:r>
            <a:r>
              <a:rPr lang="ko-KR" altLang="en-US" sz="2000" dirty="0" err="1" smtClean="0"/>
              <a:t>얻을수</a:t>
            </a:r>
            <a:r>
              <a:rPr lang="ko-KR" altLang="en-US" sz="2000" dirty="0" smtClean="0"/>
              <a:t> 있다</a:t>
            </a:r>
            <a:r>
              <a:rPr lang="en-US" altLang="ko-KR" sz="2000" dirty="0" smtClean="0"/>
              <a:t>.</a:t>
            </a:r>
          </a:p>
          <a:p>
            <a:pPr algn="l"/>
            <a:endParaRPr lang="en-US" altLang="ko-KR" sz="2000" dirty="0"/>
          </a:p>
          <a:p>
            <a:pPr algn="l"/>
            <a:r>
              <a:rPr lang="en-US" altLang="ko-KR" sz="2000" dirty="0" smtClean="0"/>
              <a:t>Ex) </a:t>
            </a:r>
            <a:r>
              <a:rPr lang="en-US" altLang="ko-KR" sz="2000" dirty="0" err="1" smtClean="0"/>
              <a:t>PushMessage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지금 상점에 가시면 </a:t>
            </a:r>
            <a:r>
              <a:rPr lang="en-US" altLang="ko-KR" sz="2000" dirty="0" smtClean="0"/>
              <a:t>30% </a:t>
            </a:r>
            <a:r>
              <a:rPr lang="ko-KR" altLang="en-US" sz="2000" dirty="0" smtClean="0"/>
              <a:t>할인된 가격에 보석을 </a:t>
            </a:r>
            <a:r>
              <a:rPr lang="ko-KR" altLang="en-US" sz="2000" dirty="0" err="1" smtClean="0"/>
              <a:t>구매하실수</a:t>
            </a:r>
            <a:r>
              <a:rPr lang="ko-KR" altLang="en-US" sz="2000" dirty="0" smtClean="0"/>
              <a:t> 있습니다</a:t>
            </a:r>
            <a:r>
              <a:rPr lang="en-US" altLang="ko-KR" sz="2000" dirty="0" smtClean="0"/>
              <a:t>) -&gt; </a:t>
            </a:r>
            <a:r>
              <a:rPr lang="ko-KR" altLang="en-US" sz="2000" dirty="0" err="1" smtClean="0"/>
              <a:t>실행시</a:t>
            </a:r>
            <a:r>
              <a:rPr lang="ko-KR" altLang="en-US" sz="2000" dirty="0" smtClean="0"/>
              <a:t> 상점으로 직행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968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사용방법 </a:t>
            </a:r>
            <a:r>
              <a:rPr lang="en-US" altLang="ko-KR" dirty="0" smtClean="0"/>
              <a:t>#1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848872" cy="381642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smtClean="0"/>
              <a:t>이미 내부적으로 </a:t>
            </a:r>
            <a:r>
              <a:rPr lang="ko-KR" altLang="en-US" sz="2000" dirty="0" err="1" smtClean="0"/>
              <a:t>셋팅은</a:t>
            </a:r>
            <a:r>
              <a:rPr lang="ko-KR" altLang="en-US" sz="2000" dirty="0" smtClean="0"/>
              <a:t> 모두 완료된 상태이며 </a:t>
            </a:r>
            <a:r>
              <a:rPr lang="ko-KR" altLang="en-US" sz="2000" dirty="0" err="1" smtClean="0"/>
              <a:t>플러그인을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병합시</a:t>
            </a:r>
            <a:r>
              <a:rPr lang="ko-KR" altLang="en-US" sz="2000" dirty="0" smtClean="0"/>
              <a:t> 자동으로 내부에서 </a:t>
            </a:r>
            <a:r>
              <a:rPr lang="ko-KR" altLang="en-US" sz="2000" dirty="0" err="1" smtClean="0"/>
              <a:t>딥링크를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읽을수</a:t>
            </a:r>
            <a:r>
              <a:rPr lang="ko-KR" altLang="en-US" sz="2000" dirty="0" smtClean="0"/>
              <a:t> 있는 함수가 제공된다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algn="l"/>
            <a:endParaRPr lang="en-US" altLang="ko-KR" sz="2000" dirty="0" smtClean="0"/>
          </a:p>
          <a:p>
            <a:pPr algn="l"/>
            <a:r>
              <a:rPr lang="en-US" altLang="ko-KR" sz="2000" dirty="0" err="1" smtClean="0"/>
              <a:t>AnalyticsManager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내의</a:t>
            </a:r>
            <a:endParaRPr lang="en-US" altLang="ko-KR" sz="2000" dirty="0" smtClean="0"/>
          </a:p>
          <a:p>
            <a:pPr algn="l"/>
            <a:endParaRPr lang="en-US" altLang="ko-KR" sz="2000" dirty="0"/>
          </a:p>
          <a:p>
            <a:pPr algn="l"/>
            <a:r>
              <a:rPr lang="en-US" altLang="ko-KR" sz="2000" dirty="0"/>
              <a:t>public string </a:t>
            </a:r>
            <a:r>
              <a:rPr lang="en-US" altLang="ko-KR" sz="2000" dirty="0" err="1"/>
              <a:t>GetDeepLinkURL</a:t>
            </a:r>
            <a:r>
              <a:rPr lang="en-US" altLang="ko-KR" sz="2000" dirty="0" smtClean="0"/>
              <a:t>() </a:t>
            </a:r>
            <a:r>
              <a:rPr lang="ko-KR" altLang="en-US" sz="2000" dirty="0" smtClean="0"/>
              <a:t>함수를 호출하면</a:t>
            </a:r>
            <a:endParaRPr lang="en-US" altLang="ko-KR" sz="2000" dirty="0" smtClean="0"/>
          </a:p>
          <a:p>
            <a:pPr algn="l"/>
            <a:endParaRPr lang="en-US" altLang="ko-KR" sz="2000" dirty="0"/>
          </a:p>
          <a:p>
            <a:pPr algn="l"/>
            <a:r>
              <a:rPr lang="ko-KR" altLang="en-US" sz="2000" dirty="0" err="1" smtClean="0"/>
              <a:t>원스토어</a:t>
            </a:r>
            <a:r>
              <a:rPr lang="ko-KR" altLang="en-US" sz="2000" dirty="0" smtClean="0"/>
              <a:t> 기준</a:t>
            </a:r>
            <a:r>
              <a:rPr lang="en-US" altLang="ko-KR" sz="2000" dirty="0" smtClean="0"/>
              <a:t>)</a:t>
            </a:r>
          </a:p>
          <a:p>
            <a:pPr algn="l"/>
            <a:r>
              <a:rPr lang="en-US" altLang="ko-KR" sz="2000" dirty="0" err="1" smtClean="0"/>
              <a:t>nox_one</a:t>
            </a:r>
            <a:r>
              <a:rPr lang="en-US" altLang="ko-KR" sz="2000" dirty="0" smtClean="0"/>
              <a:t>://noxgames.com?…. </a:t>
            </a:r>
            <a:r>
              <a:rPr lang="ko-KR" altLang="en-US" sz="2000" dirty="0" smtClean="0"/>
              <a:t>내용의 </a:t>
            </a:r>
            <a:r>
              <a:rPr lang="en-US" altLang="ko-KR" sz="2000" dirty="0" err="1" smtClean="0"/>
              <a:t>url</a:t>
            </a:r>
            <a:r>
              <a:rPr lang="ko-KR" altLang="en-US" sz="2000" dirty="0" smtClean="0"/>
              <a:t>이 호출되며</a:t>
            </a:r>
            <a:endParaRPr lang="en-US" altLang="ko-KR" sz="2000" dirty="0" smtClean="0"/>
          </a:p>
          <a:p>
            <a:pPr algn="l"/>
            <a:r>
              <a:rPr lang="ko-KR" altLang="en-US" sz="2000" dirty="0" smtClean="0"/>
              <a:t>위 주소를 뺀 나머지 부분을 사용하여 구현한다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91420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사용방법 </a:t>
            </a:r>
            <a:r>
              <a:rPr lang="en-US" altLang="ko-KR" dirty="0" smtClean="0"/>
              <a:t>#2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848872" cy="381642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err="1" smtClean="0"/>
              <a:t>딥링크는</a:t>
            </a:r>
            <a:r>
              <a:rPr lang="ko-KR" altLang="en-US" sz="2000" dirty="0" smtClean="0"/>
              <a:t> 다음과 같이 작동한다</a:t>
            </a:r>
            <a:r>
              <a:rPr lang="en-US" altLang="ko-KR" sz="2000" dirty="0" smtClean="0"/>
              <a:t>.</a:t>
            </a:r>
          </a:p>
          <a:p>
            <a:pPr algn="l"/>
            <a:endParaRPr lang="en-US" altLang="ko-KR" sz="2000" dirty="0"/>
          </a:p>
          <a:p>
            <a:pPr algn="l"/>
            <a:r>
              <a:rPr lang="ko-KR" altLang="en-US" sz="2000" dirty="0" err="1" smtClean="0"/>
              <a:t>앱을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실행시킬때</a:t>
            </a:r>
            <a:endParaRPr lang="en-US" altLang="ko-KR" sz="2000" dirty="0" smtClean="0"/>
          </a:p>
          <a:p>
            <a:pPr algn="l"/>
            <a:r>
              <a:rPr lang="ko-KR" altLang="en-US" sz="2000" dirty="0" err="1" smtClean="0"/>
              <a:t>앱</a:t>
            </a:r>
            <a:r>
              <a:rPr lang="ko-KR" altLang="en-US" sz="2000" dirty="0" smtClean="0"/>
              <a:t> 스키마 호출 </a:t>
            </a:r>
            <a:r>
              <a:rPr lang="en-US" altLang="ko-KR" sz="2000" dirty="0" smtClean="0"/>
              <a:t>-&gt; NOX </a:t>
            </a:r>
            <a:r>
              <a:rPr lang="ko-KR" altLang="en-US" sz="2000" dirty="0" err="1" smtClean="0"/>
              <a:t>앱</a:t>
            </a:r>
            <a:r>
              <a:rPr lang="ko-KR" altLang="en-US" sz="2000" dirty="0" smtClean="0"/>
              <a:t> 실행 </a:t>
            </a:r>
            <a:r>
              <a:rPr lang="en-US" altLang="ko-KR" sz="2000" dirty="0" smtClean="0"/>
              <a:t>-&gt; </a:t>
            </a:r>
            <a:r>
              <a:rPr lang="ko-KR" altLang="en-US" sz="2000" dirty="0" err="1" smtClean="0"/>
              <a:t>앱</a:t>
            </a:r>
            <a:r>
              <a:rPr lang="ko-KR" altLang="en-US" sz="2000" dirty="0" smtClean="0"/>
              <a:t> 내부에서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URL </a:t>
            </a:r>
            <a:r>
              <a:rPr lang="ko-KR" altLang="en-US" sz="2000" dirty="0" err="1" smtClean="0"/>
              <a:t>분석후</a:t>
            </a:r>
            <a:r>
              <a:rPr lang="ko-KR" altLang="en-US" sz="2000" dirty="0" smtClean="0"/>
              <a:t> 원하는 동작 분기</a:t>
            </a:r>
            <a:endParaRPr lang="en-US" altLang="ko-KR" sz="2000" dirty="0" smtClean="0"/>
          </a:p>
          <a:p>
            <a:pPr algn="l"/>
            <a:endParaRPr lang="en-US" altLang="ko-KR" sz="2000" dirty="0"/>
          </a:p>
          <a:p>
            <a:pPr algn="l"/>
            <a:r>
              <a:rPr lang="ko-KR" altLang="en-US" sz="2000" dirty="0" err="1" smtClean="0"/>
              <a:t>앱이</a:t>
            </a:r>
            <a:r>
              <a:rPr lang="ko-KR" altLang="en-US" sz="2000" dirty="0" smtClean="0"/>
              <a:t> 이미 </a:t>
            </a:r>
            <a:r>
              <a:rPr lang="ko-KR" altLang="en-US" sz="2000" dirty="0" err="1" smtClean="0"/>
              <a:t>실행되었을때</a:t>
            </a:r>
            <a:endParaRPr lang="en-US" altLang="ko-KR" sz="2000" dirty="0" smtClean="0"/>
          </a:p>
          <a:p>
            <a:pPr algn="l"/>
            <a:r>
              <a:rPr lang="en-US" altLang="ko-KR" sz="2000" dirty="0" smtClean="0"/>
              <a:t>NOX </a:t>
            </a:r>
            <a:r>
              <a:rPr lang="ko-KR" altLang="en-US" sz="2000" dirty="0" err="1" smtClean="0"/>
              <a:t>앱</a:t>
            </a:r>
            <a:r>
              <a:rPr lang="ko-KR" altLang="en-US" sz="2000" dirty="0" smtClean="0"/>
              <a:t> 실행 </a:t>
            </a:r>
            <a:r>
              <a:rPr lang="en-US" altLang="ko-KR" sz="2000" dirty="0" smtClean="0"/>
              <a:t>-&gt;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내용 전달 </a:t>
            </a:r>
            <a:r>
              <a:rPr lang="en-US" altLang="ko-KR" sz="2000" dirty="0" smtClean="0"/>
              <a:t>-&gt;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문구 </a:t>
            </a:r>
            <a:r>
              <a:rPr lang="ko-KR" altLang="en-US" sz="2000" dirty="0" err="1" smtClean="0"/>
              <a:t>호출후</a:t>
            </a:r>
            <a:r>
              <a:rPr lang="ko-KR" altLang="en-US" sz="2000" dirty="0" smtClean="0"/>
              <a:t> 이전에 호출한 문구와 </a:t>
            </a:r>
            <a:r>
              <a:rPr lang="ko-KR" altLang="en-US" sz="2000" dirty="0" err="1" smtClean="0"/>
              <a:t>비교후</a:t>
            </a:r>
            <a:r>
              <a:rPr lang="ko-KR" altLang="en-US" sz="2000" dirty="0" smtClean="0"/>
              <a:t> 다르면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처리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08594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ko-KR" altLang="en-US" dirty="0" smtClean="0"/>
              <a:t>사용방법 </a:t>
            </a:r>
            <a:r>
              <a:rPr lang="en-US" altLang="ko-KR" dirty="0" smtClean="0"/>
              <a:t>#3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83568" y="2276872"/>
            <a:ext cx="7848872" cy="381642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dirty="0" err="1" smtClean="0"/>
              <a:t>딥링크가</a:t>
            </a:r>
            <a:r>
              <a:rPr lang="en-US" altLang="ko-KR" sz="2000" dirty="0"/>
              <a:t> </a:t>
            </a:r>
            <a:r>
              <a:rPr lang="ko-KR" altLang="en-US" sz="2000" dirty="0" smtClean="0"/>
              <a:t>전달되는 방법은 아래와 같다</a:t>
            </a:r>
            <a:r>
              <a:rPr lang="en-US" altLang="ko-KR" sz="2000" dirty="0" smtClean="0"/>
              <a:t>.</a:t>
            </a:r>
            <a:endParaRPr lang="en-US" altLang="ko-KR" sz="2000" dirty="0"/>
          </a:p>
          <a:p>
            <a:pPr algn="l"/>
            <a:endParaRPr lang="en-US" altLang="ko-KR" sz="2000" dirty="0" smtClean="0"/>
          </a:p>
          <a:p>
            <a:pPr algn="l"/>
            <a:r>
              <a:rPr lang="en-US" altLang="ko-KR" sz="2000" dirty="0" smtClean="0"/>
              <a:t>1. </a:t>
            </a:r>
            <a:r>
              <a:rPr lang="ko-KR" altLang="en-US" sz="2000" dirty="0" smtClean="0"/>
              <a:t>광고클릭으로 설치 </a:t>
            </a:r>
            <a:r>
              <a:rPr lang="en-US" altLang="ko-KR" sz="2000" dirty="0" smtClean="0"/>
              <a:t>or </a:t>
            </a:r>
            <a:r>
              <a:rPr lang="ko-KR" altLang="en-US" sz="2000" dirty="0" err="1" smtClean="0"/>
              <a:t>실행시</a:t>
            </a:r>
            <a:r>
              <a:rPr lang="ko-KR" altLang="en-US" sz="2000" dirty="0" smtClean="0"/>
              <a:t> 전달</a:t>
            </a:r>
            <a:endParaRPr lang="en-US" altLang="ko-KR" sz="2000" dirty="0" smtClean="0"/>
          </a:p>
          <a:p>
            <a:pPr algn="l"/>
            <a:endParaRPr lang="en-US" altLang="ko-KR" sz="2000" dirty="0"/>
          </a:p>
          <a:p>
            <a:pPr algn="l"/>
            <a:r>
              <a:rPr lang="en-US" altLang="ko-KR" sz="2000" dirty="0" smtClean="0"/>
              <a:t>2. </a:t>
            </a:r>
            <a:r>
              <a:rPr lang="ko-KR" altLang="en-US" sz="2000" dirty="0" smtClean="0"/>
              <a:t>운영자가 특정 의도를 가진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내장 </a:t>
            </a:r>
            <a:r>
              <a:rPr lang="en-US" altLang="ko-KR" sz="2000" dirty="0" smtClean="0"/>
              <a:t>Push </a:t>
            </a:r>
            <a:r>
              <a:rPr lang="ko-KR" altLang="en-US" sz="2000" dirty="0" smtClean="0"/>
              <a:t>메시지 발송</a:t>
            </a:r>
            <a:endParaRPr lang="en-US" altLang="ko-KR" sz="2000" dirty="0" smtClean="0"/>
          </a:p>
          <a:p>
            <a:pPr algn="l"/>
            <a:endParaRPr lang="en-US" altLang="ko-KR" sz="2000" dirty="0"/>
          </a:p>
          <a:p>
            <a:pPr algn="l"/>
            <a:r>
              <a:rPr lang="en-US" altLang="ko-KR" sz="2000" dirty="0" smtClean="0"/>
              <a:t>3. </a:t>
            </a:r>
            <a:r>
              <a:rPr lang="ko-KR" altLang="en-US" sz="2000" dirty="0" err="1" smtClean="0"/>
              <a:t>게임내에서</a:t>
            </a:r>
            <a:r>
              <a:rPr lang="ko-KR" altLang="en-US" sz="2000" dirty="0" smtClean="0"/>
              <a:t> 특정 의도를 가진 </a:t>
            </a:r>
            <a:r>
              <a:rPr lang="ko-KR" altLang="en-US" sz="2000" dirty="0" err="1" smtClean="0"/>
              <a:t>딥링크</a:t>
            </a:r>
            <a:r>
              <a:rPr lang="ko-KR" altLang="en-US" sz="2000" dirty="0" smtClean="0"/>
              <a:t> 내장 팝업공지 </a:t>
            </a:r>
            <a:r>
              <a:rPr lang="ko-KR" altLang="en-US" sz="2000" dirty="0" err="1" smtClean="0"/>
              <a:t>클릭시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280632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620689"/>
            <a:ext cx="7772400" cy="864096"/>
          </a:xfrm>
        </p:spPr>
        <p:txBody>
          <a:bodyPr/>
          <a:lstStyle/>
          <a:p>
            <a:r>
              <a:rPr lang="ko-KR" altLang="en-US" dirty="0" err="1" smtClean="0"/>
              <a:t>딥링크</a:t>
            </a:r>
            <a:r>
              <a:rPr lang="ko-KR" altLang="en-US" dirty="0" smtClean="0"/>
              <a:t> 처리 예시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1007604" y="1988840"/>
            <a:ext cx="1368152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앱실행</a:t>
            </a:r>
            <a:endParaRPr lang="ko-KR" altLang="en-US" dirty="0"/>
          </a:p>
        </p:txBody>
      </p:sp>
      <p:sp>
        <p:nvSpPr>
          <p:cNvPr id="9" name="다이아몬드 8"/>
          <p:cNvSpPr/>
          <p:nvPr/>
        </p:nvSpPr>
        <p:spPr>
          <a:xfrm>
            <a:off x="467544" y="4005064"/>
            <a:ext cx="2448272" cy="792088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err="1" smtClean="0"/>
              <a:t>딥링크</a:t>
            </a:r>
            <a:endParaRPr lang="en-US" altLang="ko-KR" sz="1400" dirty="0" smtClean="0"/>
          </a:p>
          <a:p>
            <a:pPr algn="ctr"/>
            <a:r>
              <a:rPr lang="ko-KR" altLang="en-US" sz="1400" dirty="0" smtClean="0"/>
              <a:t>유입 검사</a:t>
            </a:r>
            <a:endParaRPr lang="ko-KR" altLang="en-US" sz="1400" dirty="0"/>
          </a:p>
        </p:txBody>
      </p:sp>
      <p:sp>
        <p:nvSpPr>
          <p:cNvPr id="10" name="직사각형 9"/>
          <p:cNvSpPr/>
          <p:nvPr/>
        </p:nvSpPr>
        <p:spPr>
          <a:xfrm>
            <a:off x="935596" y="2996952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캐릭터 접속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3851920" y="1988840"/>
            <a:ext cx="197274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 smtClean="0"/>
              <a:t>공지 팝업 출력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로비</a:t>
            </a:r>
            <a:r>
              <a:rPr lang="en-US" altLang="ko-KR" sz="1400" dirty="0" smtClean="0"/>
              <a:t>)</a:t>
            </a:r>
            <a:endParaRPr lang="ko-KR" altLang="en-US" sz="1400" dirty="0"/>
          </a:p>
        </p:txBody>
      </p:sp>
      <p:sp>
        <p:nvSpPr>
          <p:cNvPr id="12" name="직사각형 11"/>
          <p:cNvSpPr/>
          <p:nvPr/>
        </p:nvSpPr>
        <p:spPr>
          <a:xfrm>
            <a:off x="2267744" y="5294350"/>
            <a:ext cx="197274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050" dirty="0" err="1" smtClean="0"/>
              <a:t>딥링크</a:t>
            </a:r>
            <a:r>
              <a:rPr lang="ko-KR" altLang="en-US" sz="1050" dirty="0" smtClean="0"/>
              <a:t> </a:t>
            </a:r>
            <a:r>
              <a:rPr lang="ko-KR" altLang="en-US" sz="1050" dirty="0" err="1" smtClean="0"/>
              <a:t>처리후</a:t>
            </a:r>
            <a:r>
              <a:rPr lang="ko-KR" altLang="en-US" sz="1050" dirty="0" smtClean="0"/>
              <a:t> 해당메뉴 이동</a:t>
            </a:r>
            <a:endParaRPr lang="ko-KR" altLang="en-US" sz="1400" dirty="0"/>
          </a:p>
        </p:txBody>
      </p:sp>
      <p:sp>
        <p:nvSpPr>
          <p:cNvPr id="13" name="다이아몬드 12"/>
          <p:cNvSpPr/>
          <p:nvPr/>
        </p:nvSpPr>
        <p:spPr>
          <a:xfrm>
            <a:off x="3758171" y="2952992"/>
            <a:ext cx="2160240" cy="72008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팝업클릭</a:t>
            </a:r>
            <a:endParaRPr lang="en-US" altLang="ko-KR" sz="1200" dirty="0" smtClean="0"/>
          </a:p>
          <a:p>
            <a:pPr algn="ctr"/>
            <a:r>
              <a:rPr lang="en-US" altLang="ko-KR" sz="1200" dirty="0" smtClean="0"/>
              <a:t>(</a:t>
            </a:r>
            <a:r>
              <a:rPr lang="ko-KR" altLang="en-US" sz="1200" dirty="0" err="1" smtClean="0"/>
              <a:t>딥링크발생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14" name="직사각형 13"/>
          <p:cNvSpPr/>
          <p:nvPr/>
        </p:nvSpPr>
        <p:spPr>
          <a:xfrm>
            <a:off x="3851920" y="4092507"/>
            <a:ext cx="197274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 smtClean="0"/>
              <a:t>모든 팝업 종료</a:t>
            </a:r>
            <a:endParaRPr lang="ko-KR" altLang="en-US" sz="1600" dirty="0"/>
          </a:p>
        </p:txBody>
      </p:sp>
      <p:cxnSp>
        <p:nvCxnSpPr>
          <p:cNvPr id="16" name="직선 화살표 연결선 15"/>
          <p:cNvCxnSpPr>
            <a:stCxn id="7" idx="2"/>
            <a:endCxn id="10" idx="0"/>
          </p:cNvCxnSpPr>
          <p:nvPr/>
        </p:nvCxnSpPr>
        <p:spPr>
          <a:xfrm>
            <a:off x="1691680" y="24928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꺾인 연결선 23"/>
          <p:cNvCxnSpPr>
            <a:stCxn id="9" idx="3"/>
            <a:endCxn id="11" idx="0"/>
          </p:cNvCxnSpPr>
          <p:nvPr/>
        </p:nvCxnSpPr>
        <p:spPr>
          <a:xfrm flipV="1">
            <a:off x="2915816" y="1988840"/>
            <a:ext cx="1922475" cy="2412268"/>
          </a:xfrm>
          <a:prstGeom prst="bentConnector4">
            <a:avLst>
              <a:gd name="adj1" fmla="val 24346"/>
              <a:gd name="adj2" fmla="val 10947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10" idx="2"/>
            <a:endCxn id="9" idx="0"/>
          </p:cNvCxnSpPr>
          <p:nvPr/>
        </p:nvCxnSpPr>
        <p:spPr>
          <a:xfrm>
            <a:off x="1691680" y="357301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꺾인 연결선 27"/>
          <p:cNvCxnSpPr>
            <a:stCxn id="9" idx="2"/>
            <a:endCxn id="12" idx="1"/>
          </p:cNvCxnSpPr>
          <p:nvPr/>
        </p:nvCxnSpPr>
        <p:spPr>
          <a:xfrm rot="16200000" flipH="1">
            <a:off x="1569095" y="4919737"/>
            <a:ext cx="821234" cy="57606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화살표 연결선 29"/>
          <p:cNvCxnSpPr>
            <a:stCxn id="11" idx="2"/>
            <a:endCxn id="13" idx="0"/>
          </p:cNvCxnSpPr>
          <p:nvPr/>
        </p:nvCxnSpPr>
        <p:spPr>
          <a:xfrm>
            <a:off x="4838291" y="2636912"/>
            <a:ext cx="0" cy="316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직선 화살표 연결선 31"/>
          <p:cNvCxnSpPr>
            <a:stCxn id="13" idx="2"/>
            <a:endCxn id="14" idx="0"/>
          </p:cNvCxnSpPr>
          <p:nvPr/>
        </p:nvCxnSpPr>
        <p:spPr>
          <a:xfrm>
            <a:off x="4838291" y="3673072"/>
            <a:ext cx="0" cy="4194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꺾인 연결선 37"/>
          <p:cNvCxnSpPr>
            <a:stCxn id="14" idx="2"/>
            <a:endCxn id="12" idx="0"/>
          </p:cNvCxnSpPr>
          <p:nvPr/>
        </p:nvCxnSpPr>
        <p:spPr>
          <a:xfrm rot="5400000">
            <a:off x="3733314" y="4189372"/>
            <a:ext cx="625779" cy="1584176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모서리가 둥근 직사각형 41"/>
          <p:cNvSpPr/>
          <p:nvPr/>
        </p:nvSpPr>
        <p:spPr>
          <a:xfrm>
            <a:off x="6444208" y="5294350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게임 플레이</a:t>
            </a:r>
            <a:endParaRPr lang="ko-KR" altLang="en-US"/>
          </a:p>
        </p:txBody>
      </p:sp>
      <p:cxnSp>
        <p:nvCxnSpPr>
          <p:cNvPr id="44" name="직선 화살표 연결선 43"/>
          <p:cNvCxnSpPr>
            <a:stCxn id="12" idx="3"/>
            <a:endCxn id="42" idx="1"/>
          </p:cNvCxnSpPr>
          <p:nvPr/>
        </p:nvCxnSpPr>
        <p:spPr>
          <a:xfrm>
            <a:off x="4240486" y="5618386"/>
            <a:ext cx="220372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꺾인 연결선 45"/>
          <p:cNvCxnSpPr>
            <a:stCxn id="13" idx="3"/>
            <a:endCxn id="42" idx="0"/>
          </p:cNvCxnSpPr>
          <p:nvPr/>
        </p:nvCxnSpPr>
        <p:spPr>
          <a:xfrm>
            <a:off x="5918411" y="3313032"/>
            <a:ext cx="1317885" cy="198131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0152" y="4842960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 smtClean="0"/>
              <a:t>딥링크</a:t>
            </a:r>
            <a:r>
              <a:rPr lang="ko-KR" altLang="en-US" sz="1200" dirty="0" smtClean="0"/>
              <a:t> 정보 있음</a:t>
            </a:r>
            <a:endParaRPr lang="ko-KR" alt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2488455" y="3789040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 err="1" smtClean="0"/>
              <a:t>딥링크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정보 없음</a:t>
            </a:r>
            <a:endParaRPr lang="ko-KR" alt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5918963" y="2730070"/>
            <a:ext cx="85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200" dirty="0" err="1" smtClean="0"/>
              <a:t>딥링크</a:t>
            </a:r>
            <a:endParaRPr lang="en-US" altLang="ko-KR" sz="1200" dirty="0" smtClean="0"/>
          </a:p>
          <a:p>
            <a:pPr algn="ctr"/>
            <a:r>
              <a:rPr lang="ko-KR" altLang="en-US" sz="1200" dirty="0" smtClean="0"/>
              <a:t>정보 없음</a:t>
            </a:r>
            <a:endParaRPr lang="ko-KR" alt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838292" y="3728065"/>
            <a:ext cx="1370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 err="1" smtClean="0"/>
              <a:t>딥링크</a:t>
            </a:r>
            <a:r>
              <a:rPr lang="ko-KR" altLang="en-US" sz="1200" dirty="0" smtClean="0"/>
              <a:t> 정보 있음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8739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240</Words>
  <Application>Microsoft Office PowerPoint</Application>
  <PresentationFormat>화면 슬라이드 쇼(4:3)</PresentationFormat>
  <Paragraphs>49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딥링크 관련 처리</vt:lpstr>
      <vt:lpstr>딥링크 활용 목적</vt:lpstr>
      <vt:lpstr>사용방법 #1</vt:lpstr>
      <vt:lpstr>사용방법 #2</vt:lpstr>
      <vt:lpstr>사용방법 #3</vt:lpstr>
      <vt:lpstr>딥링크 처리 예시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딥링크 관련 처리</dc:title>
  <dc:creator>BKLIST</dc:creator>
  <cp:lastModifiedBy>BKLIST</cp:lastModifiedBy>
  <cp:revision>5</cp:revision>
  <dcterms:created xsi:type="dcterms:W3CDTF">2016-10-19T01:03:42Z</dcterms:created>
  <dcterms:modified xsi:type="dcterms:W3CDTF">2016-10-19T01:36:38Z</dcterms:modified>
</cp:coreProperties>
</file>