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6" d="100"/>
        <a:sy n="14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8723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769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373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80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159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4213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7111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91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77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876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094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5FA52-C09D-4F62-B7FA-C4CA1AA1FD48}" type="datetimeFigureOut">
              <a:rPr lang="ko-KR" altLang="en-US" smtClean="0"/>
              <a:t>2017-08-07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7D81B-8BE0-4258-9ACC-BBE50EC66D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06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9459" y="560173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1394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99237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4" idx="2"/>
          </p:cNvCxnSpPr>
          <p:nvPr/>
        </p:nvCxnSpPr>
        <p:spPr>
          <a:xfrm>
            <a:off x="2627870" y="939114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767648" y="939113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989805" y="939112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2627870" y="1606378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656701" y="2145958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V="1">
            <a:off x="2648462" y="2730846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4648" y="130363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60526" y="185145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0525" y="2400989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339016" y="2946402"/>
            <a:ext cx="160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애니메이션</a:t>
            </a:r>
            <a:endParaRPr lang="ko-KR" altLang="en-US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>
            <a:off x="4767648" y="3880022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41555" y="3531290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23" name="직선 화살표 연결선 22"/>
          <p:cNvCxnSpPr/>
          <p:nvPr/>
        </p:nvCxnSpPr>
        <p:spPr>
          <a:xfrm>
            <a:off x="2648462" y="3435176"/>
            <a:ext cx="21191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73856" y="3082330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4767648" y="4646141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947983" y="4184808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(B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>
          <a:xfrm flipH="1">
            <a:off x="2656701" y="4641337"/>
            <a:ext cx="21109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48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9459" y="560173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1394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99237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4" idx="2"/>
          </p:cNvCxnSpPr>
          <p:nvPr/>
        </p:nvCxnSpPr>
        <p:spPr>
          <a:xfrm>
            <a:off x="2627870" y="939114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767648" y="939113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989805" y="939112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2627870" y="1606378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656701" y="2145958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V="1">
            <a:off x="2648462" y="2730846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4648" y="130363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60526" y="185145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360525" y="2400989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3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884784" y="3017114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3" name="직선 연결선 2"/>
          <p:cNvCxnSpPr/>
          <p:nvPr/>
        </p:nvCxnSpPr>
        <p:spPr>
          <a:xfrm flipH="1">
            <a:off x="5923005" y="93364"/>
            <a:ext cx="1845276" cy="1414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/>
          <p:nvPr/>
        </p:nvCxnSpPr>
        <p:spPr>
          <a:xfrm>
            <a:off x="6120194" y="-17164"/>
            <a:ext cx="1696483" cy="1690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직선 화살표 연결선 6"/>
          <p:cNvCxnSpPr/>
          <p:nvPr/>
        </p:nvCxnSpPr>
        <p:spPr>
          <a:xfrm>
            <a:off x="2627870" y="3315734"/>
            <a:ext cx="20759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 flipH="1" flipV="1">
            <a:off x="2656701" y="4061599"/>
            <a:ext cx="2110948" cy="16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63161" y="3701885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(A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2153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9459" y="255369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1394" y="255368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99237" y="255368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4" idx="2"/>
          </p:cNvCxnSpPr>
          <p:nvPr/>
        </p:nvCxnSpPr>
        <p:spPr>
          <a:xfrm>
            <a:off x="2627870" y="634310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767648" y="634309"/>
            <a:ext cx="0" cy="5684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989805" y="634308"/>
            <a:ext cx="28831" cy="5791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2627870" y="1301574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656701" y="1841154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4648" y="998831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60526" y="154665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>
            <a:off x="4767648" y="3204514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41555" y="2855782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4767648" y="3805873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76682" y="3483228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(B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cxnSp>
        <p:nvCxnSpPr>
          <p:cNvPr id="3" name="직선 연결선 2"/>
          <p:cNvCxnSpPr/>
          <p:nvPr/>
        </p:nvCxnSpPr>
        <p:spPr>
          <a:xfrm flipH="1">
            <a:off x="1705232" y="131801"/>
            <a:ext cx="1845276" cy="1414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endCxn id="16" idx="1"/>
          </p:cNvCxnSpPr>
          <p:nvPr/>
        </p:nvCxnSpPr>
        <p:spPr>
          <a:xfrm>
            <a:off x="1664043" y="41185"/>
            <a:ext cx="1696483" cy="1690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170141" y="4128519"/>
            <a:ext cx="2327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슛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공이 완전히 정지</a:t>
            </a:r>
            <a:endParaRPr lang="ko-KR" altLang="en-US" dirty="0"/>
          </a:p>
        </p:txBody>
      </p:sp>
      <p:cxnSp>
        <p:nvCxnSpPr>
          <p:cNvPr id="19" name="직선 화살표 연결선 18"/>
          <p:cNvCxnSpPr/>
          <p:nvPr/>
        </p:nvCxnSpPr>
        <p:spPr>
          <a:xfrm flipH="1" flipV="1">
            <a:off x="4767648" y="4893267"/>
            <a:ext cx="2222157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63524" y="4551393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098546" y="517266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타이머 걸고</a:t>
            </a:r>
            <a:endParaRPr lang="ko-KR" altLang="en-US" dirty="0"/>
          </a:p>
        </p:txBody>
      </p:sp>
      <p:cxnSp>
        <p:nvCxnSpPr>
          <p:cNvPr id="28" name="직선 연결선 27"/>
          <p:cNvCxnSpPr/>
          <p:nvPr/>
        </p:nvCxnSpPr>
        <p:spPr>
          <a:xfrm>
            <a:off x="4767648" y="5840616"/>
            <a:ext cx="2222157" cy="8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156886" y="5556405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(A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104950" y="5962127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타이머 종료</a:t>
            </a:r>
            <a:endParaRPr lang="ko-KR" altLang="en-US" dirty="0"/>
          </a:p>
        </p:txBody>
      </p:sp>
      <p:cxnSp>
        <p:nvCxnSpPr>
          <p:cNvPr id="33" name="직선 화살표 연결선 32"/>
          <p:cNvCxnSpPr/>
          <p:nvPr/>
        </p:nvCxnSpPr>
        <p:spPr>
          <a:xfrm flipV="1">
            <a:off x="4767648" y="6532605"/>
            <a:ext cx="2250988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117419" y="6328355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(B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cxnSp>
        <p:nvCxnSpPr>
          <p:cNvPr id="35" name="직선 화살표 연결선 34"/>
          <p:cNvCxnSpPr/>
          <p:nvPr/>
        </p:nvCxnSpPr>
        <p:spPr>
          <a:xfrm>
            <a:off x="4767648" y="2259914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45948" y="1943444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방상태 변경</a:t>
            </a:r>
            <a:endParaRPr lang="ko-KR" alt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21394" y="2295262"/>
            <a:ext cx="3661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마지막 </a:t>
            </a:r>
            <a:r>
              <a:rPr lang="ko-KR" altLang="en-US" dirty="0" err="1" smtClean="0"/>
              <a:t>리플레이를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못받은</a:t>
            </a:r>
            <a:r>
              <a:rPr lang="ko-KR" altLang="en-US" dirty="0" smtClean="0"/>
              <a:t> 상태면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강제로 </a:t>
            </a:r>
            <a:r>
              <a:rPr lang="ko-KR" altLang="en-US" dirty="0" err="1" smtClean="0"/>
              <a:t>리플레이</a:t>
            </a:r>
            <a:r>
              <a:rPr lang="ko-KR" altLang="en-US" dirty="0" smtClean="0"/>
              <a:t> 종료 처리한다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164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9459" y="560173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1394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99237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4" idx="2"/>
          </p:cNvCxnSpPr>
          <p:nvPr/>
        </p:nvCxnSpPr>
        <p:spPr>
          <a:xfrm>
            <a:off x="2627870" y="939114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767648" y="939113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989805" y="939112"/>
            <a:ext cx="0" cy="4992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2627870" y="1606378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2656701" y="2145958"/>
            <a:ext cx="4361935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64648" y="1303635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60526" y="1851454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cxnSp>
        <p:nvCxnSpPr>
          <p:cNvPr id="20" name="직선 화살표 연결선 19"/>
          <p:cNvCxnSpPr/>
          <p:nvPr/>
        </p:nvCxnSpPr>
        <p:spPr>
          <a:xfrm flipH="1">
            <a:off x="4767648" y="3880022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41555" y="3531290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26" name="직선 화살표 연결선 25"/>
          <p:cNvCxnSpPr/>
          <p:nvPr/>
        </p:nvCxnSpPr>
        <p:spPr>
          <a:xfrm>
            <a:off x="4767648" y="4646141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976682" y="4323496"/>
            <a:ext cx="1804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(B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cxnSp>
        <p:nvCxnSpPr>
          <p:cNvPr id="3" name="직선 연결선 2"/>
          <p:cNvCxnSpPr/>
          <p:nvPr/>
        </p:nvCxnSpPr>
        <p:spPr>
          <a:xfrm flipH="1">
            <a:off x="1705232" y="436605"/>
            <a:ext cx="1845276" cy="1414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/>
          <p:cNvCxnSpPr>
            <a:endCxn id="16" idx="1"/>
          </p:cNvCxnSpPr>
          <p:nvPr/>
        </p:nvCxnSpPr>
        <p:spPr>
          <a:xfrm>
            <a:off x="1664043" y="345989"/>
            <a:ext cx="1696483" cy="1690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화살표 연결선 21"/>
          <p:cNvCxnSpPr/>
          <p:nvPr/>
        </p:nvCxnSpPr>
        <p:spPr>
          <a:xfrm>
            <a:off x="4738818" y="2550299"/>
            <a:ext cx="22221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17118" y="2233829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방상태 변경</a:t>
            </a:r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569807" y="2765172"/>
            <a:ext cx="3661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마지막 </a:t>
            </a:r>
            <a:r>
              <a:rPr lang="ko-KR" altLang="en-US" dirty="0" err="1" smtClean="0"/>
              <a:t>리플레이를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못받은</a:t>
            </a:r>
            <a:r>
              <a:rPr lang="ko-KR" altLang="en-US" dirty="0" smtClean="0"/>
              <a:t> 상태면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강제로 </a:t>
            </a:r>
            <a:r>
              <a:rPr lang="ko-KR" altLang="en-US" dirty="0" err="1" smtClean="0"/>
              <a:t>리플레이</a:t>
            </a:r>
            <a:r>
              <a:rPr lang="ko-KR" altLang="en-US" dirty="0" smtClean="0"/>
              <a:t> 종료 처리한다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560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9459" y="560173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1394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99237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4" idx="2"/>
          </p:cNvCxnSpPr>
          <p:nvPr/>
        </p:nvCxnSpPr>
        <p:spPr>
          <a:xfrm flipH="1">
            <a:off x="2594919" y="939114"/>
            <a:ext cx="32951" cy="5626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767648" y="939113"/>
            <a:ext cx="0" cy="5684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989805" y="939112"/>
            <a:ext cx="28831" cy="5791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52051" y="129052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턴을 가진 상태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>
          <a:xfrm flipV="1">
            <a:off x="2627870" y="1705232"/>
            <a:ext cx="2139778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89345" y="13523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재접속</a:t>
            </a:r>
            <a:endParaRPr lang="ko-KR" alt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071286" y="1650984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슛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공이 완전히 정지</a:t>
            </a:r>
            <a:endParaRPr lang="ko-KR" altLang="en-US" dirty="0"/>
          </a:p>
        </p:txBody>
      </p:sp>
      <p:cxnSp>
        <p:nvCxnSpPr>
          <p:cNvPr id="36" name="직선 화살표 연결선 35"/>
          <p:cNvCxnSpPr/>
          <p:nvPr/>
        </p:nvCxnSpPr>
        <p:spPr>
          <a:xfrm flipH="1">
            <a:off x="4767648" y="2842054"/>
            <a:ext cx="2236572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8649" y="2472722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39" name="직선 화살표 연결선 38"/>
          <p:cNvCxnSpPr/>
          <p:nvPr/>
        </p:nvCxnSpPr>
        <p:spPr>
          <a:xfrm flipH="1" flipV="1">
            <a:off x="2627870" y="3385751"/>
            <a:ext cx="2139778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4767648" y="3393989"/>
            <a:ext cx="22509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82229" y="2987587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동기화 시작해라</a:t>
            </a:r>
            <a:endParaRPr lang="ko-KR" altLang="en-US" dirty="0"/>
          </a:p>
        </p:txBody>
      </p:sp>
      <p:cxnSp>
        <p:nvCxnSpPr>
          <p:cNvPr id="44" name="직선 화살표 연결선 43"/>
          <p:cNvCxnSpPr/>
          <p:nvPr/>
        </p:nvCxnSpPr>
        <p:spPr>
          <a:xfrm>
            <a:off x="2594919" y="3945923"/>
            <a:ext cx="2172729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 flipH="1">
            <a:off x="4823352" y="3954161"/>
            <a:ext cx="2195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30164" y="3580025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동기화 완료</a:t>
            </a:r>
            <a:endParaRPr lang="ko-KR" altLang="en-US" dirty="0"/>
          </a:p>
        </p:txBody>
      </p:sp>
      <p:cxnSp>
        <p:nvCxnSpPr>
          <p:cNvPr id="51" name="직선 화살표 연결선 50"/>
          <p:cNvCxnSpPr/>
          <p:nvPr/>
        </p:nvCxnSpPr>
        <p:spPr>
          <a:xfrm>
            <a:off x="4767648" y="4913873"/>
            <a:ext cx="2250986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/>
          <p:nvPr/>
        </p:nvCxnSpPr>
        <p:spPr>
          <a:xfrm flipH="1">
            <a:off x="2627870" y="4913877"/>
            <a:ext cx="2153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979623" y="4362626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(A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03377" y="5153454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포즈화면 제거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30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9459" y="560173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6421394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199237" y="560172"/>
            <a:ext cx="1136822" cy="378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S</a:t>
            </a:r>
            <a:endParaRPr lang="ko-KR" altLang="en-US" dirty="0"/>
          </a:p>
        </p:txBody>
      </p:sp>
      <p:cxnSp>
        <p:nvCxnSpPr>
          <p:cNvPr id="8" name="직선 연결선 7"/>
          <p:cNvCxnSpPr>
            <a:stCxn id="4" idx="2"/>
          </p:cNvCxnSpPr>
          <p:nvPr/>
        </p:nvCxnSpPr>
        <p:spPr>
          <a:xfrm flipH="1">
            <a:off x="2594919" y="939114"/>
            <a:ext cx="32951" cy="56264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767648" y="939113"/>
            <a:ext cx="0" cy="5684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6989805" y="939112"/>
            <a:ext cx="28831" cy="57912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19785" y="174365"/>
            <a:ext cx="1733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턴을 가진 상태</a:t>
            </a:r>
            <a:endParaRPr lang="ko-KR" altLang="en-US" dirty="0"/>
          </a:p>
        </p:txBody>
      </p:sp>
      <p:cxnSp>
        <p:nvCxnSpPr>
          <p:cNvPr id="30" name="직선 화살표 연결선 29"/>
          <p:cNvCxnSpPr/>
          <p:nvPr/>
        </p:nvCxnSpPr>
        <p:spPr>
          <a:xfrm flipV="1">
            <a:off x="2627870" y="1705232"/>
            <a:ext cx="2139778" cy="16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289345" y="135237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재접속</a:t>
            </a:r>
            <a:endParaRPr lang="ko-KR" altLang="en-US" dirty="0"/>
          </a:p>
        </p:txBody>
      </p:sp>
      <p:cxnSp>
        <p:nvCxnSpPr>
          <p:cNvPr id="39" name="직선 화살표 연결선 38"/>
          <p:cNvCxnSpPr/>
          <p:nvPr/>
        </p:nvCxnSpPr>
        <p:spPr>
          <a:xfrm flipH="1" flipV="1">
            <a:off x="2627870" y="4415481"/>
            <a:ext cx="2139778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4767648" y="4423719"/>
            <a:ext cx="22509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882229" y="4017317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동기화 시작해라</a:t>
            </a:r>
            <a:endParaRPr lang="ko-KR" altLang="en-US" dirty="0"/>
          </a:p>
        </p:txBody>
      </p:sp>
      <p:cxnSp>
        <p:nvCxnSpPr>
          <p:cNvPr id="44" name="직선 화살표 연결선 43"/>
          <p:cNvCxnSpPr/>
          <p:nvPr/>
        </p:nvCxnSpPr>
        <p:spPr>
          <a:xfrm>
            <a:off x="2594919" y="5025078"/>
            <a:ext cx="2172729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 flipH="1">
            <a:off x="4823352" y="5033316"/>
            <a:ext cx="21952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930164" y="465918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동기화 완료</a:t>
            </a:r>
            <a:endParaRPr lang="ko-KR" altLang="en-US" dirty="0"/>
          </a:p>
        </p:txBody>
      </p:sp>
      <p:cxnSp>
        <p:nvCxnSpPr>
          <p:cNvPr id="51" name="직선 화살표 연결선 50"/>
          <p:cNvCxnSpPr/>
          <p:nvPr/>
        </p:nvCxnSpPr>
        <p:spPr>
          <a:xfrm>
            <a:off x="4738819" y="2720546"/>
            <a:ext cx="2250986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916327" y="2340917"/>
            <a:ext cx="1696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(B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1734199" y="5966941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포즈화면 제거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057357" y="1895387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타이머 완료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813817" y="2850292"/>
            <a:ext cx="2409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슛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공이 완전히 정지</a:t>
            </a:r>
            <a:endParaRPr lang="ko-KR" altLang="en-US" dirty="0"/>
          </a:p>
        </p:txBody>
      </p:sp>
      <p:cxnSp>
        <p:nvCxnSpPr>
          <p:cNvPr id="26" name="직선 화살표 연결선 25"/>
          <p:cNvCxnSpPr/>
          <p:nvPr/>
        </p:nvCxnSpPr>
        <p:spPr>
          <a:xfrm flipH="1">
            <a:off x="4738819" y="3733798"/>
            <a:ext cx="2236572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49801" y="3343872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리플레이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앤드</a:t>
            </a:r>
            <a:endParaRPr lang="ko-KR" altLang="en-US" dirty="0"/>
          </a:p>
        </p:txBody>
      </p:sp>
      <p:cxnSp>
        <p:nvCxnSpPr>
          <p:cNvPr id="28" name="직선 화살표 연결선 27"/>
          <p:cNvCxnSpPr/>
          <p:nvPr/>
        </p:nvCxnSpPr>
        <p:spPr>
          <a:xfrm>
            <a:off x="4767648" y="5684111"/>
            <a:ext cx="2250986" cy="82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/>
          <p:nvPr/>
        </p:nvCxnSpPr>
        <p:spPr>
          <a:xfrm flipH="1">
            <a:off x="2627870" y="5679992"/>
            <a:ext cx="21532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72771" y="5294184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 smtClean="0"/>
              <a:t>넥스트</a:t>
            </a:r>
            <a:r>
              <a:rPr lang="ko-KR" altLang="en-US" dirty="0" smtClean="0"/>
              <a:t> 턴</a:t>
            </a:r>
            <a:r>
              <a:rPr lang="en-US" altLang="ko-KR" dirty="0" smtClean="0"/>
              <a:t>(A</a:t>
            </a:r>
            <a:r>
              <a:rPr lang="ko-KR" altLang="en-US" dirty="0" smtClean="0"/>
              <a:t>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62164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162</Words>
  <Application>Microsoft Office PowerPoint</Application>
  <PresentationFormat>와이드스크린</PresentationFormat>
  <Paragraphs>66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7</cp:revision>
  <dcterms:created xsi:type="dcterms:W3CDTF">2017-08-07T06:49:24Z</dcterms:created>
  <dcterms:modified xsi:type="dcterms:W3CDTF">2017-08-07T07:57:49Z</dcterms:modified>
</cp:coreProperties>
</file>