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2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3.xml" ContentType="application/vnd.openxmlformats-officedocument.presentationml.notesSlide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72" r:id="rId2"/>
    <p:sldId id="258" r:id="rId3"/>
    <p:sldId id="261" r:id="rId4"/>
    <p:sldId id="259" r:id="rId5"/>
    <p:sldId id="263" r:id="rId6"/>
    <p:sldId id="265" r:id="rId7"/>
    <p:sldId id="262" r:id="rId8"/>
    <p:sldId id="273" r:id="rId9"/>
    <p:sldId id="267" r:id="rId10"/>
    <p:sldId id="268" r:id="rId11"/>
    <p:sldId id="270" r:id="rId12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40404"/>
    <a:srgbClr val="44546A"/>
    <a:srgbClr val="215F7E"/>
    <a:srgbClr val="D4D6D8"/>
    <a:srgbClr val="1B5774"/>
    <a:srgbClr val="9CA2A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35F2A66-7A34-4D3F-93E3-78A62B65613C}" type="doc">
      <dgm:prSet loTypeId="urn:microsoft.com/office/officeart/2005/8/layout/process1" loCatId="process" qsTypeId="urn:microsoft.com/office/officeart/2005/8/quickstyle/simple1" qsCatId="simple" csTypeId="urn:microsoft.com/office/officeart/2005/8/colors/accent0_3" csCatId="mainScheme" phldr="1"/>
      <dgm:spPr/>
    </dgm:pt>
    <dgm:pt modelId="{95C36640-E53F-4090-B916-988BC7C43C81}">
      <dgm:prSet phldrT="[텍스트]"/>
      <dgm:spPr/>
      <dgm:t>
        <a:bodyPr/>
        <a:lstStyle/>
        <a:p>
          <a:pPr latinLnBrk="1"/>
          <a:r>
            <a:rPr lang="en-US" altLang="ko-KR" b="1" dirty="0" smtClean="0"/>
            <a:t>4</a:t>
          </a:r>
          <a:r>
            <a:rPr lang="ko-KR" altLang="en-US" b="1" dirty="0" smtClean="0"/>
            <a:t>장을 바닥에 깐다</a:t>
          </a:r>
          <a:r>
            <a:rPr lang="en-US" altLang="ko-KR" b="1" dirty="0" smtClean="0"/>
            <a:t>.</a:t>
          </a:r>
          <a:endParaRPr lang="ko-KR" altLang="en-US" b="1" dirty="0"/>
        </a:p>
      </dgm:t>
    </dgm:pt>
    <dgm:pt modelId="{D82BCB21-B4A1-4EA8-8E8F-236BA9C24648}" type="parTrans" cxnId="{92267623-DAEB-4595-9291-279DECA2DAD4}">
      <dgm:prSet/>
      <dgm:spPr/>
      <dgm:t>
        <a:bodyPr/>
        <a:lstStyle/>
        <a:p>
          <a:pPr latinLnBrk="1"/>
          <a:endParaRPr lang="ko-KR" altLang="en-US" b="1"/>
        </a:p>
      </dgm:t>
    </dgm:pt>
    <dgm:pt modelId="{8C1C3C7E-9C5D-4D32-9AED-39DB3976D31A}" type="sibTrans" cxnId="{92267623-DAEB-4595-9291-279DECA2DAD4}">
      <dgm:prSet/>
      <dgm:spPr/>
      <dgm:t>
        <a:bodyPr/>
        <a:lstStyle/>
        <a:p>
          <a:pPr latinLnBrk="1"/>
          <a:endParaRPr lang="ko-KR" altLang="en-US" b="1"/>
        </a:p>
      </dgm:t>
    </dgm:pt>
    <dgm:pt modelId="{01618C76-67F7-48A6-A37C-337F2502FF0A}">
      <dgm:prSet phldrT="[텍스트]"/>
      <dgm:spPr/>
      <dgm:t>
        <a:bodyPr/>
        <a:lstStyle/>
        <a:p>
          <a:pPr latinLnBrk="1"/>
          <a:r>
            <a:rPr lang="ko-KR" altLang="en-US" b="1" dirty="0" smtClean="0"/>
            <a:t>선이 </a:t>
          </a:r>
          <a:r>
            <a:rPr lang="ko-KR" altLang="en-US" b="1" dirty="0" err="1" smtClean="0"/>
            <a:t>후에게</a:t>
          </a:r>
          <a:r>
            <a:rPr lang="ko-KR" altLang="en-US" b="1" dirty="0" smtClean="0"/>
            <a:t> </a:t>
          </a:r>
          <a:r>
            <a:rPr lang="en-US" altLang="ko-KR" b="1" dirty="0" smtClean="0"/>
            <a:t>5</a:t>
          </a:r>
          <a:r>
            <a:rPr lang="ko-KR" altLang="en-US" b="1" dirty="0" smtClean="0"/>
            <a:t>장을 준다</a:t>
          </a:r>
          <a:r>
            <a:rPr lang="en-US" altLang="ko-KR" b="1" dirty="0" smtClean="0"/>
            <a:t>.</a:t>
          </a:r>
          <a:endParaRPr lang="ko-KR" altLang="en-US" b="1" dirty="0"/>
        </a:p>
      </dgm:t>
    </dgm:pt>
    <dgm:pt modelId="{932E785D-503B-4EEC-9D5C-B1BCEFD5D7C4}" type="parTrans" cxnId="{AC35EF2E-DD79-42F3-877B-BA1E1D01C7F1}">
      <dgm:prSet/>
      <dgm:spPr/>
      <dgm:t>
        <a:bodyPr/>
        <a:lstStyle/>
        <a:p>
          <a:pPr latinLnBrk="1"/>
          <a:endParaRPr lang="ko-KR" altLang="en-US" b="1"/>
        </a:p>
      </dgm:t>
    </dgm:pt>
    <dgm:pt modelId="{9CC77679-7607-4F22-A5D0-4BFA81B8129E}" type="sibTrans" cxnId="{AC35EF2E-DD79-42F3-877B-BA1E1D01C7F1}">
      <dgm:prSet/>
      <dgm:spPr/>
      <dgm:t>
        <a:bodyPr/>
        <a:lstStyle/>
        <a:p>
          <a:pPr latinLnBrk="1"/>
          <a:endParaRPr lang="ko-KR" altLang="en-US" b="1"/>
        </a:p>
      </dgm:t>
    </dgm:pt>
    <dgm:pt modelId="{54F91EAA-4990-4958-977B-0A9A96D0F91B}">
      <dgm:prSet phldrT="[텍스트]"/>
      <dgm:spPr/>
      <dgm:t>
        <a:bodyPr/>
        <a:lstStyle/>
        <a:p>
          <a:pPr latinLnBrk="1"/>
          <a:r>
            <a:rPr lang="en-US" altLang="ko-KR" b="1" dirty="0" smtClean="0"/>
            <a:t>4</a:t>
          </a:r>
          <a:r>
            <a:rPr lang="ko-KR" altLang="en-US" b="1" dirty="0" smtClean="0"/>
            <a:t>장을 바닥에 깐다</a:t>
          </a:r>
          <a:r>
            <a:rPr lang="en-US" altLang="ko-KR" b="1" dirty="0" smtClean="0"/>
            <a:t>.</a:t>
          </a:r>
          <a:endParaRPr lang="ko-KR" altLang="en-US" b="1" dirty="0"/>
        </a:p>
      </dgm:t>
    </dgm:pt>
    <dgm:pt modelId="{6942CED9-0826-4EAD-B54E-1A5267BFE00F}" type="parTrans" cxnId="{4CDF210A-F998-4DC9-BB88-67F0D14C8FC1}">
      <dgm:prSet/>
      <dgm:spPr/>
      <dgm:t>
        <a:bodyPr/>
        <a:lstStyle/>
        <a:p>
          <a:pPr latinLnBrk="1"/>
          <a:endParaRPr lang="ko-KR" altLang="en-US" b="1"/>
        </a:p>
      </dgm:t>
    </dgm:pt>
    <dgm:pt modelId="{1F639A9F-B9A1-4A14-9648-A5A7AD45C97F}" type="sibTrans" cxnId="{4CDF210A-F998-4DC9-BB88-67F0D14C8FC1}">
      <dgm:prSet/>
      <dgm:spPr/>
      <dgm:t>
        <a:bodyPr/>
        <a:lstStyle/>
        <a:p>
          <a:pPr latinLnBrk="1"/>
          <a:endParaRPr lang="ko-KR" altLang="en-US" b="1"/>
        </a:p>
      </dgm:t>
    </dgm:pt>
    <dgm:pt modelId="{B12B96FA-561C-4F1D-94CC-3260447EA40D}">
      <dgm:prSet phldrT="[텍스트]"/>
      <dgm:spPr/>
      <dgm:t>
        <a:bodyPr/>
        <a:lstStyle/>
        <a:p>
          <a:pPr latinLnBrk="1"/>
          <a:r>
            <a:rPr lang="ko-KR" altLang="en-US" b="1" dirty="0" smtClean="0"/>
            <a:t>선이 </a:t>
          </a:r>
          <a:r>
            <a:rPr lang="en-US" altLang="ko-KR" b="1" dirty="0" smtClean="0"/>
            <a:t>5</a:t>
          </a:r>
          <a:r>
            <a:rPr lang="ko-KR" altLang="en-US" b="1" dirty="0" smtClean="0"/>
            <a:t>장을 가진다</a:t>
          </a:r>
          <a:r>
            <a:rPr lang="en-US" altLang="ko-KR" b="1" dirty="0" smtClean="0"/>
            <a:t>.</a:t>
          </a:r>
          <a:endParaRPr lang="ko-KR" altLang="en-US" b="1" dirty="0"/>
        </a:p>
      </dgm:t>
    </dgm:pt>
    <dgm:pt modelId="{4FB7D7DD-429B-43F5-AACF-A8FCC20D861D}" type="parTrans" cxnId="{004A129F-3B9F-4E2F-A395-D999A8F59750}">
      <dgm:prSet/>
      <dgm:spPr/>
      <dgm:t>
        <a:bodyPr/>
        <a:lstStyle/>
        <a:p>
          <a:pPr latinLnBrk="1"/>
          <a:endParaRPr lang="ko-KR" altLang="en-US" b="1"/>
        </a:p>
      </dgm:t>
    </dgm:pt>
    <dgm:pt modelId="{AD6C6727-B9AC-4EC7-8786-904ED27ABC76}" type="sibTrans" cxnId="{004A129F-3B9F-4E2F-A395-D999A8F59750}">
      <dgm:prSet/>
      <dgm:spPr/>
      <dgm:t>
        <a:bodyPr/>
        <a:lstStyle/>
        <a:p>
          <a:pPr latinLnBrk="1"/>
          <a:endParaRPr lang="ko-KR" altLang="en-US" b="1"/>
        </a:p>
      </dgm:t>
    </dgm:pt>
    <dgm:pt modelId="{5C715D66-90DB-48B8-A618-2D7FE4E9C2EE}">
      <dgm:prSet phldrT="[텍스트]"/>
      <dgm:spPr/>
      <dgm:t>
        <a:bodyPr/>
        <a:lstStyle/>
        <a:p>
          <a:pPr latinLnBrk="1"/>
          <a:r>
            <a:rPr lang="ko-KR" altLang="en-US" b="1" dirty="0" smtClean="0"/>
            <a:t>선이 </a:t>
          </a:r>
          <a:r>
            <a:rPr lang="ko-KR" altLang="en-US" b="1" dirty="0" err="1" smtClean="0"/>
            <a:t>후에게</a:t>
          </a:r>
          <a:r>
            <a:rPr lang="ko-KR" altLang="en-US" b="1" dirty="0" smtClean="0"/>
            <a:t> </a:t>
          </a:r>
          <a:r>
            <a:rPr lang="en-US" altLang="ko-KR" b="1" dirty="0" smtClean="0"/>
            <a:t>5</a:t>
          </a:r>
          <a:r>
            <a:rPr lang="ko-KR" altLang="en-US" b="1" dirty="0" smtClean="0"/>
            <a:t>장을 준다</a:t>
          </a:r>
          <a:r>
            <a:rPr lang="en-US" altLang="ko-KR" b="1" dirty="0" smtClean="0"/>
            <a:t>.</a:t>
          </a:r>
          <a:endParaRPr lang="ko-KR" altLang="en-US" b="1" dirty="0"/>
        </a:p>
      </dgm:t>
    </dgm:pt>
    <dgm:pt modelId="{2C3F581D-E60B-4668-B2F3-D223CD824655}" type="parTrans" cxnId="{5AB8D42E-2206-4D03-A577-8D4DCD9F0C50}">
      <dgm:prSet/>
      <dgm:spPr/>
      <dgm:t>
        <a:bodyPr/>
        <a:lstStyle/>
        <a:p>
          <a:pPr latinLnBrk="1"/>
          <a:endParaRPr lang="ko-KR" altLang="en-US" b="1"/>
        </a:p>
      </dgm:t>
    </dgm:pt>
    <dgm:pt modelId="{C06150C0-4FB7-4849-85AC-201B874CF8E5}" type="sibTrans" cxnId="{5AB8D42E-2206-4D03-A577-8D4DCD9F0C50}">
      <dgm:prSet/>
      <dgm:spPr/>
      <dgm:t>
        <a:bodyPr/>
        <a:lstStyle/>
        <a:p>
          <a:pPr latinLnBrk="1"/>
          <a:endParaRPr lang="ko-KR" altLang="en-US" b="1"/>
        </a:p>
      </dgm:t>
    </dgm:pt>
    <dgm:pt modelId="{32A299A1-CB59-4097-9CE1-39949425AD35}">
      <dgm:prSet phldrT="[텍스트]"/>
      <dgm:spPr/>
      <dgm:t>
        <a:bodyPr/>
        <a:lstStyle/>
        <a:p>
          <a:pPr latinLnBrk="1"/>
          <a:r>
            <a:rPr lang="ko-KR" altLang="en-US" b="1" dirty="0" smtClean="0"/>
            <a:t>선이 </a:t>
          </a:r>
          <a:r>
            <a:rPr lang="en-US" altLang="ko-KR" b="1" dirty="0" smtClean="0"/>
            <a:t>5</a:t>
          </a:r>
          <a:r>
            <a:rPr lang="ko-KR" altLang="en-US" b="1" dirty="0" smtClean="0"/>
            <a:t>장을 가진다</a:t>
          </a:r>
          <a:r>
            <a:rPr lang="en-US" altLang="ko-KR" b="1" dirty="0" smtClean="0"/>
            <a:t>.</a:t>
          </a:r>
          <a:endParaRPr lang="ko-KR" altLang="en-US" b="1" dirty="0"/>
        </a:p>
      </dgm:t>
    </dgm:pt>
    <dgm:pt modelId="{C9A36445-1936-4A9B-B776-64EE15099DDC}" type="parTrans" cxnId="{CC6B69CA-DDEE-4C52-975F-4454020FE909}">
      <dgm:prSet/>
      <dgm:spPr/>
      <dgm:t>
        <a:bodyPr/>
        <a:lstStyle/>
        <a:p>
          <a:pPr latinLnBrk="1"/>
          <a:endParaRPr lang="ko-KR" altLang="en-US" b="1"/>
        </a:p>
      </dgm:t>
    </dgm:pt>
    <dgm:pt modelId="{726FD833-7F28-4858-84FF-750AA663DF3A}" type="sibTrans" cxnId="{CC6B69CA-DDEE-4C52-975F-4454020FE909}">
      <dgm:prSet/>
      <dgm:spPr/>
      <dgm:t>
        <a:bodyPr/>
        <a:lstStyle/>
        <a:p>
          <a:pPr latinLnBrk="1"/>
          <a:endParaRPr lang="ko-KR" altLang="en-US" b="1"/>
        </a:p>
      </dgm:t>
    </dgm:pt>
    <dgm:pt modelId="{D27C4F92-0B10-4DE8-9BD6-B3BE2BC00FD4}" type="pres">
      <dgm:prSet presAssocID="{535F2A66-7A34-4D3F-93E3-78A62B65613C}" presName="Name0" presStyleCnt="0">
        <dgm:presLayoutVars>
          <dgm:dir/>
          <dgm:resizeHandles val="exact"/>
        </dgm:presLayoutVars>
      </dgm:prSet>
      <dgm:spPr/>
    </dgm:pt>
    <dgm:pt modelId="{757C0EE6-8B4B-455A-BF90-21C7BFE803D5}" type="pres">
      <dgm:prSet presAssocID="{95C36640-E53F-4090-B916-988BC7C43C81}" presName="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EFB39781-9519-4B9A-90E5-2BCBA543493A}" type="pres">
      <dgm:prSet presAssocID="{8C1C3C7E-9C5D-4D32-9AED-39DB3976D31A}" presName="sibTrans" presStyleLbl="sibTrans2D1" presStyleIdx="0" presStyleCnt="5"/>
      <dgm:spPr/>
      <dgm:t>
        <a:bodyPr/>
        <a:lstStyle/>
        <a:p>
          <a:pPr latinLnBrk="1"/>
          <a:endParaRPr lang="ko-KR" altLang="en-US"/>
        </a:p>
      </dgm:t>
    </dgm:pt>
    <dgm:pt modelId="{C41261C3-1FB8-4136-91D7-B602EE08FF0A}" type="pres">
      <dgm:prSet presAssocID="{8C1C3C7E-9C5D-4D32-9AED-39DB3976D31A}" presName="connectorText" presStyleLbl="sibTrans2D1" presStyleIdx="0" presStyleCnt="5"/>
      <dgm:spPr/>
      <dgm:t>
        <a:bodyPr/>
        <a:lstStyle/>
        <a:p>
          <a:pPr latinLnBrk="1"/>
          <a:endParaRPr lang="ko-KR" altLang="en-US"/>
        </a:p>
      </dgm:t>
    </dgm:pt>
    <dgm:pt modelId="{C0B8EDC5-BBD8-44B6-A4B7-EAA1378363F8}" type="pres">
      <dgm:prSet presAssocID="{01618C76-67F7-48A6-A37C-337F2502FF0A}" presName="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F903B9EB-A324-4F50-BE24-927314E53D82}" type="pres">
      <dgm:prSet presAssocID="{9CC77679-7607-4F22-A5D0-4BFA81B8129E}" presName="sibTrans" presStyleLbl="sibTrans2D1" presStyleIdx="1" presStyleCnt="5"/>
      <dgm:spPr/>
      <dgm:t>
        <a:bodyPr/>
        <a:lstStyle/>
        <a:p>
          <a:pPr latinLnBrk="1"/>
          <a:endParaRPr lang="ko-KR" altLang="en-US"/>
        </a:p>
      </dgm:t>
    </dgm:pt>
    <dgm:pt modelId="{FFD5BBB2-1812-4767-9533-49B65E9F1181}" type="pres">
      <dgm:prSet presAssocID="{9CC77679-7607-4F22-A5D0-4BFA81B8129E}" presName="connectorText" presStyleLbl="sibTrans2D1" presStyleIdx="1" presStyleCnt="5"/>
      <dgm:spPr/>
      <dgm:t>
        <a:bodyPr/>
        <a:lstStyle/>
        <a:p>
          <a:pPr latinLnBrk="1"/>
          <a:endParaRPr lang="ko-KR" altLang="en-US"/>
        </a:p>
      </dgm:t>
    </dgm:pt>
    <dgm:pt modelId="{BDA165B1-DABF-4CA3-A211-078FFBB74B70}" type="pres">
      <dgm:prSet presAssocID="{B12B96FA-561C-4F1D-94CC-3260447EA40D}" presName="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A1082B54-6BD9-43D4-B3A9-D8DFF0A2BED0}" type="pres">
      <dgm:prSet presAssocID="{AD6C6727-B9AC-4EC7-8786-904ED27ABC76}" presName="sibTrans" presStyleLbl="sibTrans2D1" presStyleIdx="2" presStyleCnt="5"/>
      <dgm:spPr/>
      <dgm:t>
        <a:bodyPr/>
        <a:lstStyle/>
        <a:p>
          <a:pPr latinLnBrk="1"/>
          <a:endParaRPr lang="ko-KR" altLang="en-US"/>
        </a:p>
      </dgm:t>
    </dgm:pt>
    <dgm:pt modelId="{7D4B6C84-FA10-4055-8B8D-F28C3B15445E}" type="pres">
      <dgm:prSet presAssocID="{AD6C6727-B9AC-4EC7-8786-904ED27ABC76}" presName="connectorText" presStyleLbl="sibTrans2D1" presStyleIdx="2" presStyleCnt="5"/>
      <dgm:spPr/>
      <dgm:t>
        <a:bodyPr/>
        <a:lstStyle/>
        <a:p>
          <a:pPr latinLnBrk="1"/>
          <a:endParaRPr lang="ko-KR" altLang="en-US"/>
        </a:p>
      </dgm:t>
    </dgm:pt>
    <dgm:pt modelId="{4DF04B43-B4FF-4182-BCDE-3113D20E4935}" type="pres">
      <dgm:prSet presAssocID="{54F91EAA-4990-4958-977B-0A9A96D0F91B}" presName="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74A90809-ABF7-481D-813C-935536A1BBE0}" type="pres">
      <dgm:prSet presAssocID="{1F639A9F-B9A1-4A14-9648-A5A7AD45C97F}" presName="sibTrans" presStyleLbl="sibTrans2D1" presStyleIdx="3" presStyleCnt="5"/>
      <dgm:spPr/>
      <dgm:t>
        <a:bodyPr/>
        <a:lstStyle/>
        <a:p>
          <a:pPr latinLnBrk="1"/>
          <a:endParaRPr lang="ko-KR" altLang="en-US"/>
        </a:p>
      </dgm:t>
    </dgm:pt>
    <dgm:pt modelId="{0CAE447E-27F8-4231-9C87-5A80F76F2670}" type="pres">
      <dgm:prSet presAssocID="{1F639A9F-B9A1-4A14-9648-A5A7AD45C97F}" presName="connectorText" presStyleLbl="sibTrans2D1" presStyleIdx="3" presStyleCnt="5"/>
      <dgm:spPr/>
      <dgm:t>
        <a:bodyPr/>
        <a:lstStyle/>
        <a:p>
          <a:pPr latinLnBrk="1"/>
          <a:endParaRPr lang="ko-KR" altLang="en-US"/>
        </a:p>
      </dgm:t>
    </dgm:pt>
    <dgm:pt modelId="{90120FFB-01A4-48FD-8F05-5FCD1397B9FC}" type="pres">
      <dgm:prSet presAssocID="{5C715D66-90DB-48B8-A618-2D7FE4E9C2EE}" presName="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617AD5E1-FE89-41D6-948C-2391B7D8311A}" type="pres">
      <dgm:prSet presAssocID="{C06150C0-4FB7-4849-85AC-201B874CF8E5}" presName="sibTrans" presStyleLbl="sibTrans2D1" presStyleIdx="4" presStyleCnt="5"/>
      <dgm:spPr/>
      <dgm:t>
        <a:bodyPr/>
        <a:lstStyle/>
        <a:p>
          <a:pPr latinLnBrk="1"/>
          <a:endParaRPr lang="ko-KR" altLang="en-US"/>
        </a:p>
      </dgm:t>
    </dgm:pt>
    <dgm:pt modelId="{DFBED0BB-5C1B-4E13-B46F-BE4D9F3EB729}" type="pres">
      <dgm:prSet presAssocID="{C06150C0-4FB7-4849-85AC-201B874CF8E5}" presName="connectorText" presStyleLbl="sibTrans2D1" presStyleIdx="4" presStyleCnt="5"/>
      <dgm:spPr/>
      <dgm:t>
        <a:bodyPr/>
        <a:lstStyle/>
        <a:p>
          <a:pPr latinLnBrk="1"/>
          <a:endParaRPr lang="ko-KR" altLang="en-US"/>
        </a:p>
      </dgm:t>
    </dgm:pt>
    <dgm:pt modelId="{B9A3B2DB-97E6-4233-AA4B-D2C176C85648}" type="pres">
      <dgm:prSet presAssocID="{32A299A1-CB59-4097-9CE1-39949425AD35}" presName="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</dgm:ptLst>
  <dgm:cxnLst>
    <dgm:cxn modelId="{EC173E1C-90F4-45D9-8E29-6D0DA23E396E}" type="presOf" srcId="{535F2A66-7A34-4D3F-93E3-78A62B65613C}" destId="{D27C4F92-0B10-4DE8-9BD6-B3BE2BC00FD4}" srcOrd="0" destOrd="0" presId="urn:microsoft.com/office/officeart/2005/8/layout/process1"/>
    <dgm:cxn modelId="{CD52602A-A860-4429-9AE0-BD46E27E234D}" type="presOf" srcId="{AD6C6727-B9AC-4EC7-8786-904ED27ABC76}" destId="{A1082B54-6BD9-43D4-B3A9-D8DFF0A2BED0}" srcOrd="0" destOrd="0" presId="urn:microsoft.com/office/officeart/2005/8/layout/process1"/>
    <dgm:cxn modelId="{BC780ABB-A6D0-448E-9195-A1FFBF5789C9}" type="presOf" srcId="{9CC77679-7607-4F22-A5D0-4BFA81B8129E}" destId="{FFD5BBB2-1812-4767-9533-49B65E9F1181}" srcOrd="1" destOrd="0" presId="urn:microsoft.com/office/officeart/2005/8/layout/process1"/>
    <dgm:cxn modelId="{05026646-21CF-41BE-AE61-F260371D495D}" type="presOf" srcId="{95C36640-E53F-4090-B916-988BC7C43C81}" destId="{757C0EE6-8B4B-455A-BF90-21C7BFE803D5}" srcOrd="0" destOrd="0" presId="urn:microsoft.com/office/officeart/2005/8/layout/process1"/>
    <dgm:cxn modelId="{4086D8C9-5FB3-46A2-8CFB-C193F630EAC6}" type="presOf" srcId="{8C1C3C7E-9C5D-4D32-9AED-39DB3976D31A}" destId="{C41261C3-1FB8-4136-91D7-B602EE08FF0A}" srcOrd="1" destOrd="0" presId="urn:microsoft.com/office/officeart/2005/8/layout/process1"/>
    <dgm:cxn modelId="{D36D410E-6F86-424A-8689-0C7075259CF4}" type="presOf" srcId="{5C715D66-90DB-48B8-A618-2D7FE4E9C2EE}" destId="{90120FFB-01A4-48FD-8F05-5FCD1397B9FC}" srcOrd="0" destOrd="0" presId="urn:microsoft.com/office/officeart/2005/8/layout/process1"/>
    <dgm:cxn modelId="{45CF7434-4E24-4B48-9312-8E5D09C9A9AB}" type="presOf" srcId="{B12B96FA-561C-4F1D-94CC-3260447EA40D}" destId="{BDA165B1-DABF-4CA3-A211-078FFBB74B70}" srcOrd="0" destOrd="0" presId="urn:microsoft.com/office/officeart/2005/8/layout/process1"/>
    <dgm:cxn modelId="{4CDF210A-F998-4DC9-BB88-67F0D14C8FC1}" srcId="{535F2A66-7A34-4D3F-93E3-78A62B65613C}" destId="{54F91EAA-4990-4958-977B-0A9A96D0F91B}" srcOrd="3" destOrd="0" parTransId="{6942CED9-0826-4EAD-B54E-1A5267BFE00F}" sibTransId="{1F639A9F-B9A1-4A14-9648-A5A7AD45C97F}"/>
    <dgm:cxn modelId="{63E2281C-AAEA-4E22-B06E-19201A4B1FC3}" type="presOf" srcId="{C06150C0-4FB7-4849-85AC-201B874CF8E5}" destId="{DFBED0BB-5C1B-4E13-B46F-BE4D9F3EB729}" srcOrd="1" destOrd="0" presId="urn:microsoft.com/office/officeart/2005/8/layout/process1"/>
    <dgm:cxn modelId="{C2CFA557-E923-4BB0-944F-037D859401A8}" type="presOf" srcId="{1F639A9F-B9A1-4A14-9648-A5A7AD45C97F}" destId="{74A90809-ABF7-481D-813C-935536A1BBE0}" srcOrd="0" destOrd="0" presId="urn:microsoft.com/office/officeart/2005/8/layout/process1"/>
    <dgm:cxn modelId="{ED957159-2079-4B46-B91D-EA1530B33499}" type="presOf" srcId="{54F91EAA-4990-4958-977B-0A9A96D0F91B}" destId="{4DF04B43-B4FF-4182-BCDE-3113D20E4935}" srcOrd="0" destOrd="0" presId="urn:microsoft.com/office/officeart/2005/8/layout/process1"/>
    <dgm:cxn modelId="{5AB8D42E-2206-4D03-A577-8D4DCD9F0C50}" srcId="{535F2A66-7A34-4D3F-93E3-78A62B65613C}" destId="{5C715D66-90DB-48B8-A618-2D7FE4E9C2EE}" srcOrd="4" destOrd="0" parTransId="{2C3F581D-E60B-4668-B2F3-D223CD824655}" sibTransId="{C06150C0-4FB7-4849-85AC-201B874CF8E5}"/>
    <dgm:cxn modelId="{5B0BE5B4-A111-4345-86E2-08AE7DB646AB}" type="presOf" srcId="{AD6C6727-B9AC-4EC7-8786-904ED27ABC76}" destId="{7D4B6C84-FA10-4055-8B8D-F28C3B15445E}" srcOrd="1" destOrd="0" presId="urn:microsoft.com/office/officeart/2005/8/layout/process1"/>
    <dgm:cxn modelId="{3278E30F-965C-488C-8D13-53F851FD7BDF}" type="presOf" srcId="{9CC77679-7607-4F22-A5D0-4BFA81B8129E}" destId="{F903B9EB-A324-4F50-BE24-927314E53D82}" srcOrd="0" destOrd="0" presId="urn:microsoft.com/office/officeart/2005/8/layout/process1"/>
    <dgm:cxn modelId="{195CEF25-ABCB-456C-8D9B-128E5FB3C494}" type="presOf" srcId="{01618C76-67F7-48A6-A37C-337F2502FF0A}" destId="{C0B8EDC5-BBD8-44B6-A4B7-EAA1378363F8}" srcOrd="0" destOrd="0" presId="urn:microsoft.com/office/officeart/2005/8/layout/process1"/>
    <dgm:cxn modelId="{6B925EE6-F1DB-4E82-B0F7-30238D34851C}" type="presOf" srcId="{C06150C0-4FB7-4849-85AC-201B874CF8E5}" destId="{617AD5E1-FE89-41D6-948C-2391B7D8311A}" srcOrd="0" destOrd="0" presId="urn:microsoft.com/office/officeart/2005/8/layout/process1"/>
    <dgm:cxn modelId="{17BE6A09-63A4-49A1-BA91-D456EB8E8002}" type="presOf" srcId="{1F639A9F-B9A1-4A14-9648-A5A7AD45C97F}" destId="{0CAE447E-27F8-4231-9C87-5A80F76F2670}" srcOrd="1" destOrd="0" presId="urn:microsoft.com/office/officeart/2005/8/layout/process1"/>
    <dgm:cxn modelId="{92267623-DAEB-4595-9291-279DECA2DAD4}" srcId="{535F2A66-7A34-4D3F-93E3-78A62B65613C}" destId="{95C36640-E53F-4090-B916-988BC7C43C81}" srcOrd="0" destOrd="0" parTransId="{D82BCB21-B4A1-4EA8-8E8F-236BA9C24648}" sibTransId="{8C1C3C7E-9C5D-4D32-9AED-39DB3976D31A}"/>
    <dgm:cxn modelId="{004A129F-3B9F-4E2F-A395-D999A8F59750}" srcId="{535F2A66-7A34-4D3F-93E3-78A62B65613C}" destId="{B12B96FA-561C-4F1D-94CC-3260447EA40D}" srcOrd="2" destOrd="0" parTransId="{4FB7D7DD-429B-43F5-AACF-A8FCC20D861D}" sibTransId="{AD6C6727-B9AC-4EC7-8786-904ED27ABC76}"/>
    <dgm:cxn modelId="{CC6B69CA-DDEE-4C52-975F-4454020FE909}" srcId="{535F2A66-7A34-4D3F-93E3-78A62B65613C}" destId="{32A299A1-CB59-4097-9CE1-39949425AD35}" srcOrd="5" destOrd="0" parTransId="{C9A36445-1936-4A9B-B776-64EE15099DDC}" sibTransId="{726FD833-7F28-4858-84FF-750AA663DF3A}"/>
    <dgm:cxn modelId="{F1566898-1341-47E5-9756-514059436C81}" type="presOf" srcId="{8C1C3C7E-9C5D-4D32-9AED-39DB3976D31A}" destId="{EFB39781-9519-4B9A-90E5-2BCBA543493A}" srcOrd="0" destOrd="0" presId="urn:microsoft.com/office/officeart/2005/8/layout/process1"/>
    <dgm:cxn modelId="{AC35EF2E-DD79-42F3-877B-BA1E1D01C7F1}" srcId="{535F2A66-7A34-4D3F-93E3-78A62B65613C}" destId="{01618C76-67F7-48A6-A37C-337F2502FF0A}" srcOrd="1" destOrd="0" parTransId="{932E785D-503B-4EEC-9D5C-B1BCEFD5D7C4}" sibTransId="{9CC77679-7607-4F22-A5D0-4BFA81B8129E}"/>
    <dgm:cxn modelId="{4E27EF54-34CB-4333-ADC7-48E2CE6F2A2B}" type="presOf" srcId="{32A299A1-CB59-4097-9CE1-39949425AD35}" destId="{B9A3B2DB-97E6-4233-AA4B-D2C176C85648}" srcOrd="0" destOrd="0" presId="urn:microsoft.com/office/officeart/2005/8/layout/process1"/>
    <dgm:cxn modelId="{29B22933-3970-4A0A-9055-577F4F1B3AD7}" type="presParOf" srcId="{D27C4F92-0B10-4DE8-9BD6-B3BE2BC00FD4}" destId="{757C0EE6-8B4B-455A-BF90-21C7BFE803D5}" srcOrd="0" destOrd="0" presId="urn:microsoft.com/office/officeart/2005/8/layout/process1"/>
    <dgm:cxn modelId="{A57621F2-C0EA-4DDA-99C4-0C6853D0B28D}" type="presParOf" srcId="{D27C4F92-0B10-4DE8-9BD6-B3BE2BC00FD4}" destId="{EFB39781-9519-4B9A-90E5-2BCBA543493A}" srcOrd="1" destOrd="0" presId="urn:microsoft.com/office/officeart/2005/8/layout/process1"/>
    <dgm:cxn modelId="{5E7D86E0-BCDD-4899-9F74-C741EA4CABC7}" type="presParOf" srcId="{EFB39781-9519-4B9A-90E5-2BCBA543493A}" destId="{C41261C3-1FB8-4136-91D7-B602EE08FF0A}" srcOrd="0" destOrd="0" presId="urn:microsoft.com/office/officeart/2005/8/layout/process1"/>
    <dgm:cxn modelId="{03655A66-E5B8-480F-A7CB-8C8BBBE10F12}" type="presParOf" srcId="{D27C4F92-0B10-4DE8-9BD6-B3BE2BC00FD4}" destId="{C0B8EDC5-BBD8-44B6-A4B7-EAA1378363F8}" srcOrd="2" destOrd="0" presId="urn:microsoft.com/office/officeart/2005/8/layout/process1"/>
    <dgm:cxn modelId="{06C51891-F1F8-4D68-B367-E1E3E1A6227A}" type="presParOf" srcId="{D27C4F92-0B10-4DE8-9BD6-B3BE2BC00FD4}" destId="{F903B9EB-A324-4F50-BE24-927314E53D82}" srcOrd="3" destOrd="0" presId="urn:microsoft.com/office/officeart/2005/8/layout/process1"/>
    <dgm:cxn modelId="{CA05D024-AF35-4AC9-BA74-C605F17AF0FB}" type="presParOf" srcId="{F903B9EB-A324-4F50-BE24-927314E53D82}" destId="{FFD5BBB2-1812-4767-9533-49B65E9F1181}" srcOrd="0" destOrd="0" presId="urn:microsoft.com/office/officeart/2005/8/layout/process1"/>
    <dgm:cxn modelId="{F10B8E45-04EA-4468-9C99-B694065C2AAA}" type="presParOf" srcId="{D27C4F92-0B10-4DE8-9BD6-B3BE2BC00FD4}" destId="{BDA165B1-DABF-4CA3-A211-078FFBB74B70}" srcOrd="4" destOrd="0" presId="urn:microsoft.com/office/officeart/2005/8/layout/process1"/>
    <dgm:cxn modelId="{F899D769-0107-4562-8987-D643E6DC6326}" type="presParOf" srcId="{D27C4F92-0B10-4DE8-9BD6-B3BE2BC00FD4}" destId="{A1082B54-6BD9-43D4-B3A9-D8DFF0A2BED0}" srcOrd="5" destOrd="0" presId="urn:microsoft.com/office/officeart/2005/8/layout/process1"/>
    <dgm:cxn modelId="{6EF5B4A1-D1D4-4022-A66E-5C7808CB167E}" type="presParOf" srcId="{A1082B54-6BD9-43D4-B3A9-D8DFF0A2BED0}" destId="{7D4B6C84-FA10-4055-8B8D-F28C3B15445E}" srcOrd="0" destOrd="0" presId="urn:microsoft.com/office/officeart/2005/8/layout/process1"/>
    <dgm:cxn modelId="{F3269938-75BB-4529-B688-298A18800402}" type="presParOf" srcId="{D27C4F92-0B10-4DE8-9BD6-B3BE2BC00FD4}" destId="{4DF04B43-B4FF-4182-BCDE-3113D20E4935}" srcOrd="6" destOrd="0" presId="urn:microsoft.com/office/officeart/2005/8/layout/process1"/>
    <dgm:cxn modelId="{C2E3E2FD-A7F8-4965-AF96-EB5D61AC4368}" type="presParOf" srcId="{D27C4F92-0B10-4DE8-9BD6-B3BE2BC00FD4}" destId="{74A90809-ABF7-481D-813C-935536A1BBE0}" srcOrd="7" destOrd="0" presId="urn:microsoft.com/office/officeart/2005/8/layout/process1"/>
    <dgm:cxn modelId="{00305200-315A-4F8D-AF71-FB8A71C98B4F}" type="presParOf" srcId="{74A90809-ABF7-481D-813C-935536A1BBE0}" destId="{0CAE447E-27F8-4231-9C87-5A80F76F2670}" srcOrd="0" destOrd="0" presId="urn:microsoft.com/office/officeart/2005/8/layout/process1"/>
    <dgm:cxn modelId="{E032CB4E-D4D7-4D2C-AD78-45DB17C779B9}" type="presParOf" srcId="{D27C4F92-0B10-4DE8-9BD6-B3BE2BC00FD4}" destId="{90120FFB-01A4-48FD-8F05-5FCD1397B9FC}" srcOrd="8" destOrd="0" presId="urn:microsoft.com/office/officeart/2005/8/layout/process1"/>
    <dgm:cxn modelId="{BD60F6B8-17AE-41BD-9962-DF0D1D24B148}" type="presParOf" srcId="{D27C4F92-0B10-4DE8-9BD6-B3BE2BC00FD4}" destId="{617AD5E1-FE89-41D6-948C-2391B7D8311A}" srcOrd="9" destOrd="0" presId="urn:microsoft.com/office/officeart/2005/8/layout/process1"/>
    <dgm:cxn modelId="{BF77F931-8DC4-4551-95A6-05073E1FB5AB}" type="presParOf" srcId="{617AD5E1-FE89-41D6-948C-2391B7D8311A}" destId="{DFBED0BB-5C1B-4E13-B46F-BE4D9F3EB729}" srcOrd="0" destOrd="0" presId="urn:microsoft.com/office/officeart/2005/8/layout/process1"/>
    <dgm:cxn modelId="{5BED6B1B-B987-4B9E-9284-06B89D745D7E}" type="presParOf" srcId="{D27C4F92-0B10-4DE8-9BD6-B3BE2BC00FD4}" destId="{B9A3B2DB-97E6-4233-AA4B-D2C176C85648}" srcOrd="10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35F2A66-7A34-4D3F-93E3-78A62B65613C}" type="doc">
      <dgm:prSet loTypeId="urn:microsoft.com/office/officeart/2005/8/layout/process1" loCatId="process" qsTypeId="urn:microsoft.com/office/officeart/2005/8/quickstyle/simple1" qsCatId="simple" csTypeId="urn:microsoft.com/office/officeart/2005/8/colors/accent0_3" csCatId="mainScheme" phldr="1"/>
      <dgm:spPr/>
    </dgm:pt>
    <dgm:pt modelId="{95C36640-E53F-4090-B916-988BC7C43C81}">
      <dgm:prSet phldrT="[텍스트]"/>
      <dgm:spPr/>
      <dgm:t>
        <a:bodyPr/>
        <a:lstStyle/>
        <a:p>
          <a:pPr latinLnBrk="1"/>
          <a:r>
            <a:rPr lang="ko-KR" altLang="en-US" b="1" dirty="0" smtClean="0"/>
            <a:t>선이 </a:t>
          </a:r>
          <a:r>
            <a:rPr lang="ko-KR" altLang="en-US" b="1" dirty="0" err="1" smtClean="0"/>
            <a:t>손패</a:t>
          </a:r>
          <a:r>
            <a:rPr lang="ko-KR" altLang="en-US" b="1" dirty="0" smtClean="0"/>
            <a:t> 중 한 장을 낸다</a:t>
          </a:r>
          <a:r>
            <a:rPr lang="en-US" altLang="ko-KR" b="1" dirty="0" smtClean="0"/>
            <a:t>.</a:t>
          </a:r>
          <a:endParaRPr lang="ko-KR" altLang="en-US" b="1" dirty="0"/>
        </a:p>
      </dgm:t>
    </dgm:pt>
    <dgm:pt modelId="{D82BCB21-B4A1-4EA8-8E8F-236BA9C24648}" type="parTrans" cxnId="{92267623-DAEB-4595-9291-279DECA2DAD4}">
      <dgm:prSet/>
      <dgm:spPr/>
      <dgm:t>
        <a:bodyPr/>
        <a:lstStyle/>
        <a:p>
          <a:pPr latinLnBrk="1"/>
          <a:endParaRPr lang="ko-KR" altLang="en-US" b="1"/>
        </a:p>
      </dgm:t>
    </dgm:pt>
    <dgm:pt modelId="{8C1C3C7E-9C5D-4D32-9AED-39DB3976D31A}" type="sibTrans" cxnId="{92267623-DAEB-4595-9291-279DECA2DAD4}">
      <dgm:prSet/>
      <dgm:spPr/>
      <dgm:t>
        <a:bodyPr/>
        <a:lstStyle/>
        <a:p>
          <a:pPr latinLnBrk="1"/>
          <a:endParaRPr lang="ko-KR" altLang="en-US" b="1"/>
        </a:p>
      </dgm:t>
    </dgm:pt>
    <dgm:pt modelId="{01618C76-67F7-48A6-A37C-337F2502FF0A}">
      <dgm:prSet phldrT="[텍스트]"/>
      <dgm:spPr/>
      <dgm:t>
        <a:bodyPr/>
        <a:lstStyle/>
        <a:p>
          <a:pPr latinLnBrk="1"/>
          <a:r>
            <a:rPr lang="ko-KR" altLang="en-US" b="1" dirty="0" smtClean="0"/>
            <a:t>낸 패와 바닥의 패 중 같은 것을 가져온다</a:t>
          </a:r>
          <a:r>
            <a:rPr lang="en-US" altLang="ko-KR" b="1" dirty="0" smtClean="0"/>
            <a:t>.</a:t>
          </a:r>
          <a:endParaRPr lang="ko-KR" altLang="en-US" b="1" dirty="0"/>
        </a:p>
      </dgm:t>
    </dgm:pt>
    <dgm:pt modelId="{932E785D-503B-4EEC-9D5C-B1BCEFD5D7C4}" type="parTrans" cxnId="{AC35EF2E-DD79-42F3-877B-BA1E1D01C7F1}">
      <dgm:prSet/>
      <dgm:spPr/>
      <dgm:t>
        <a:bodyPr/>
        <a:lstStyle/>
        <a:p>
          <a:pPr latinLnBrk="1"/>
          <a:endParaRPr lang="ko-KR" altLang="en-US" b="1"/>
        </a:p>
      </dgm:t>
    </dgm:pt>
    <dgm:pt modelId="{9CC77679-7607-4F22-A5D0-4BFA81B8129E}" type="sibTrans" cxnId="{AC35EF2E-DD79-42F3-877B-BA1E1D01C7F1}">
      <dgm:prSet/>
      <dgm:spPr/>
      <dgm:t>
        <a:bodyPr/>
        <a:lstStyle/>
        <a:p>
          <a:pPr latinLnBrk="1"/>
          <a:endParaRPr lang="ko-KR" altLang="en-US" b="1"/>
        </a:p>
      </dgm:t>
    </dgm:pt>
    <dgm:pt modelId="{54F91EAA-4990-4958-977B-0A9A96D0F91B}">
      <dgm:prSet phldrT="[텍스트]"/>
      <dgm:spPr/>
      <dgm:t>
        <a:bodyPr/>
        <a:lstStyle/>
        <a:p>
          <a:pPr latinLnBrk="1"/>
          <a:r>
            <a:rPr lang="ko-KR" altLang="en-US" b="1" dirty="0" smtClean="0"/>
            <a:t>선의 차례 종료</a:t>
          </a:r>
          <a:endParaRPr lang="ko-KR" altLang="en-US" b="1" dirty="0"/>
        </a:p>
      </dgm:t>
    </dgm:pt>
    <dgm:pt modelId="{6942CED9-0826-4EAD-B54E-1A5267BFE00F}" type="parTrans" cxnId="{4CDF210A-F998-4DC9-BB88-67F0D14C8FC1}">
      <dgm:prSet/>
      <dgm:spPr/>
      <dgm:t>
        <a:bodyPr/>
        <a:lstStyle/>
        <a:p>
          <a:pPr latinLnBrk="1"/>
          <a:endParaRPr lang="ko-KR" altLang="en-US" b="1"/>
        </a:p>
      </dgm:t>
    </dgm:pt>
    <dgm:pt modelId="{1F639A9F-B9A1-4A14-9648-A5A7AD45C97F}" type="sibTrans" cxnId="{4CDF210A-F998-4DC9-BB88-67F0D14C8FC1}">
      <dgm:prSet/>
      <dgm:spPr/>
      <dgm:t>
        <a:bodyPr/>
        <a:lstStyle/>
        <a:p>
          <a:pPr latinLnBrk="1"/>
          <a:endParaRPr lang="ko-KR" altLang="en-US" b="1"/>
        </a:p>
      </dgm:t>
    </dgm:pt>
    <dgm:pt modelId="{B12B96FA-561C-4F1D-94CC-3260447EA40D}">
      <dgm:prSet phldrT="[텍스트]"/>
      <dgm:spPr/>
      <dgm:t>
        <a:bodyPr/>
        <a:lstStyle/>
        <a:p>
          <a:pPr latinLnBrk="1"/>
          <a:r>
            <a:rPr lang="ko-KR" altLang="en-US" b="1" dirty="0" smtClean="0"/>
            <a:t>중앙 </a:t>
          </a:r>
          <a:r>
            <a:rPr lang="ko-KR" altLang="en-US" b="1" dirty="0" err="1" smtClean="0"/>
            <a:t>덱의</a:t>
          </a:r>
          <a:r>
            <a:rPr lang="ko-KR" altLang="en-US" b="1" dirty="0" smtClean="0"/>
            <a:t> 맨 </a:t>
          </a:r>
          <a:r>
            <a:rPr lang="ko-KR" altLang="en-US" b="1" dirty="0" err="1" smtClean="0"/>
            <a:t>윗장을</a:t>
          </a:r>
          <a:r>
            <a:rPr lang="ko-KR" altLang="en-US" b="1" dirty="0" smtClean="0"/>
            <a:t> 뒤집고 처리한다</a:t>
          </a:r>
          <a:r>
            <a:rPr lang="en-US" altLang="ko-KR" b="1" dirty="0" smtClean="0"/>
            <a:t>.</a:t>
          </a:r>
          <a:endParaRPr lang="ko-KR" altLang="en-US" b="1" dirty="0"/>
        </a:p>
      </dgm:t>
    </dgm:pt>
    <dgm:pt modelId="{4FB7D7DD-429B-43F5-AACF-A8FCC20D861D}" type="parTrans" cxnId="{004A129F-3B9F-4E2F-A395-D999A8F59750}">
      <dgm:prSet/>
      <dgm:spPr/>
      <dgm:t>
        <a:bodyPr/>
        <a:lstStyle/>
        <a:p>
          <a:pPr latinLnBrk="1"/>
          <a:endParaRPr lang="ko-KR" altLang="en-US" b="1"/>
        </a:p>
      </dgm:t>
    </dgm:pt>
    <dgm:pt modelId="{AD6C6727-B9AC-4EC7-8786-904ED27ABC76}" type="sibTrans" cxnId="{004A129F-3B9F-4E2F-A395-D999A8F59750}">
      <dgm:prSet/>
      <dgm:spPr/>
      <dgm:t>
        <a:bodyPr/>
        <a:lstStyle/>
        <a:p>
          <a:pPr latinLnBrk="1"/>
          <a:endParaRPr lang="ko-KR" altLang="en-US" b="1"/>
        </a:p>
      </dgm:t>
    </dgm:pt>
    <dgm:pt modelId="{5C715D66-90DB-48B8-A618-2D7FE4E9C2EE}">
      <dgm:prSet phldrT="[텍스트]"/>
      <dgm:spPr/>
      <dgm:t>
        <a:bodyPr/>
        <a:lstStyle/>
        <a:p>
          <a:pPr latinLnBrk="1"/>
          <a:r>
            <a:rPr lang="ko-KR" altLang="en-US" b="1" dirty="0" smtClean="0"/>
            <a:t>후는 선과 동일한 흐름으로 차례를 진행한다</a:t>
          </a:r>
          <a:r>
            <a:rPr lang="en-US" altLang="ko-KR" b="1" dirty="0" smtClean="0"/>
            <a:t>.</a:t>
          </a:r>
          <a:endParaRPr lang="ko-KR" altLang="en-US" b="1" dirty="0"/>
        </a:p>
      </dgm:t>
    </dgm:pt>
    <dgm:pt modelId="{2C3F581D-E60B-4668-B2F3-D223CD824655}" type="parTrans" cxnId="{5AB8D42E-2206-4D03-A577-8D4DCD9F0C50}">
      <dgm:prSet/>
      <dgm:spPr/>
      <dgm:t>
        <a:bodyPr/>
        <a:lstStyle/>
        <a:p>
          <a:pPr latinLnBrk="1"/>
          <a:endParaRPr lang="ko-KR" altLang="en-US" b="1"/>
        </a:p>
      </dgm:t>
    </dgm:pt>
    <dgm:pt modelId="{C06150C0-4FB7-4849-85AC-201B874CF8E5}" type="sibTrans" cxnId="{5AB8D42E-2206-4D03-A577-8D4DCD9F0C50}">
      <dgm:prSet/>
      <dgm:spPr/>
      <dgm:t>
        <a:bodyPr/>
        <a:lstStyle/>
        <a:p>
          <a:pPr latinLnBrk="1"/>
          <a:endParaRPr lang="ko-KR" altLang="en-US" b="1"/>
        </a:p>
      </dgm:t>
    </dgm:pt>
    <dgm:pt modelId="{EAE75313-B136-445F-890B-4FDE6E4CFBB2}">
      <dgm:prSet phldrT="[텍스트]"/>
      <dgm:spPr/>
      <dgm:t>
        <a:bodyPr/>
        <a:lstStyle/>
        <a:p>
          <a:pPr latinLnBrk="1"/>
          <a:r>
            <a:rPr lang="ko-KR" altLang="en-US" b="1" dirty="0" smtClean="0"/>
            <a:t>선의 차례</a:t>
          </a:r>
          <a:endParaRPr lang="ko-KR" altLang="en-US" b="1" dirty="0"/>
        </a:p>
      </dgm:t>
    </dgm:pt>
    <dgm:pt modelId="{09911512-16EF-44C1-A01E-B9DE7CFA55C1}" type="parTrans" cxnId="{415AEF91-EB58-49CC-A554-B78CF5AD018F}">
      <dgm:prSet/>
      <dgm:spPr/>
      <dgm:t>
        <a:bodyPr/>
        <a:lstStyle/>
        <a:p>
          <a:pPr latinLnBrk="1"/>
          <a:endParaRPr lang="ko-KR" altLang="en-US"/>
        </a:p>
      </dgm:t>
    </dgm:pt>
    <dgm:pt modelId="{199D6A7A-74AE-431C-AC01-BDBE6AC56850}" type="sibTrans" cxnId="{415AEF91-EB58-49CC-A554-B78CF5AD018F}">
      <dgm:prSet/>
      <dgm:spPr/>
      <dgm:t>
        <a:bodyPr/>
        <a:lstStyle/>
        <a:p>
          <a:pPr latinLnBrk="1"/>
          <a:endParaRPr lang="ko-KR" altLang="en-US"/>
        </a:p>
      </dgm:t>
    </dgm:pt>
    <dgm:pt modelId="{7093311C-7CEA-4A50-91D3-A06E77DD2154}">
      <dgm:prSet phldrT="[텍스트]"/>
      <dgm:spPr/>
      <dgm:t>
        <a:bodyPr/>
        <a:lstStyle/>
        <a:p>
          <a:pPr latinLnBrk="1"/>
          <a:r>
            <a:rPr lang="ko-KR" altLang="en-US" b="1" dirty="0" smtClean="0"/>
            <a:t>스톱 또는 패를 모두 소비했을 때 게임 종료</a:t>
          </a:r>
          <a:endParaRPr lang="ko-KR" altLang="en-US" b="1" dirty="0"/>
        </a:p>
      </dgm:t>
    </dgm:pt>
    <dgm:pt modelId="{9E96159D-F2B5-4DBE-A41C-44070E806ABE}" type="parTrans" cxnId="{B8D694A3-BFD6-4CDD-9EE7-E7DBD8D9B798}">
      <dgm:prSet/>
      <dgm:spPr/>
      <dgm:t>
        <a:bodyPr/>
        <a:lstStyle/>
        <a:p>
          <a:pPr latinLnBrk="1"/>
          <a:endParaRPr lang="ko-KR" altLang="en-US"/>
        </a:p>
      </dgm:t>
    </dgm:pt>
    <dgm:pt modelId="{4E43D1E3-AA3B-4593-AFA6-5C1184535432}" type="sibTrans" cxnId="{B8D694A3-BFD6-4CDD-9EE7-E7DBD8D9B798}">
      <dgm:prSet/>
      <dgm:spPr/>
      <dgm:t>
        <a:bodyPr/>
        <a:lstStyle/>
        <a:p>
          <a:pPr latinLnBrk="1"/>
          <a:endParaRPr lang="ko-KR" altLang="en-US"/>
        </a:p>
      </dgm:t>
    </dgm:pt>
    <dgm:pt modelId="{43886A28-2739-4F5F-AE2E-32A22A9B8126}">
      <dgm:prSet phldrT="[텍스트]"/>
      <dgm:spPr/>
      <dgm:t>
        <a:bodyPr/>
        <a:lstStyle/>
        <a:p>
          <a:pPr latinLnBrk="1"/>
          <a:r>
            <a:rPr lang="ko-KR" altLang="en-US" b="1" dirty="0" smtClean="0"/>
            <a:t>게임 시작</a:t>
          </a:r>
          <a:endParaRPr lang="ko-KR" altLang="en-US" b="1" dirty="0"/>
        </a:p>
      </dgm:t>
    </dgm:pt>
    <dgm:pt modelId="{69D637F9-C8E7-4F7F-AA22-08CF55DF80E5}" type="parTrans" cxnId="{2830B214-4889-4C60-B8FB-616E22C7A5FE}">
      <dgm:prSet/>
      <dgm:spPr/>
      <dgm:t>
        <a:bodyPr/>
        <a:lstStyle/>
        <a:p>
          <a:pPr latinLnBrk="1"/>
          <a:endParaRPr lang="ko-KR" altLang="en-US"/>
        </a:p>
      </dgm:t>
    </dgm:pt>
    <dgm:pt modelId="{8CF153E0-C7A9-4A74-BE9B-1BD8FE23B648}" type="sibTrans" cxnId="{2830B214-4889-4C60-B8FB-616E22C7A5FE}">
      <dgm:prSet/>
      <dgm:spPr/>
      <dgm:t>
        <a:bodyPr/>
        <a:lstStyle/>
        <a:p>
          <a:pPr latinLnBrk="1"/>
          <a:endParaRPr lang="ko-KR" altLang="en-US"/>
        </a:p>
      </dgm:t>
    </dgm:pt>
    <dgm:pt modelId="{D27C4F92-0B10-4DE8-9BD6-B3BE2BC00FD4}" type="pres">
      <dgm:prSet presAssocID="{535F2A66-7A34-4D3F-93E3-78A62B65613C}" presName="Name0" presStyleCnt="0">
        <dgm:presLayoutVars>
          <dgm:dir/>
          <dgm:resizeHandles val="exact"/>
        </dgm:presLayoutVars>
      </dgm:prSet>
      <dgm:spPr/>
    </dgm:pt>
    <dgm:pt modelId="{57968BA5-EF01-4965-AD29-779047BB9F5C}" type="pres">
      <dgm:prSet presAssocID="{43886A28-2739-4F5F-AE2E-32A22A9B8126}" presName="node" presStyleLbl="node1" presStyleIdx="0" presStyleCnt="8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C7233635-99C5-4200-9498-85090A0E202E}" type="pres">
      <dgm:prSet presAssocID="{8CF153E0-C7A9-4A74-BE9B-1BD8FE23B648}" presName="sibTrans" presStyleLbl="sibTrans2D1" presStyleIdx="0" presStyleCnt="7"/>
      <dgm:spPr/>
      <dgm:t>
        <a:bodyPr/>
        <a:lstStyle/>
        <a:p>
          <a:pPr latinLnBrk="1"/>
          <a:endParaRPr lang="ko-KR" altLang="en-US"/>
        </a:p>
      </dgm:t>
    </dgm:pt>
    <dgm:pt modelId="{20B83EA2-EB51-441E-A44D-6AC04636C7AA}" type="pres">
      <dgm:prSet presAssocID="{8CF153E0-C7A9-4A74-BE9B-1BD8FE23B648}" presName="connectorText" presStyleLbl="sibTrans2D1" presStyleIdx="0" presStyleCnt="7"/>
      <dgm:spPr/>
      <dgm:t>
        <a:bodyPr/>
        <a:lstStyle/>
        <a:p>
          <a:pPr latinLnBrk="1"/>
          <a:endParaRPr lang="ko-KR" altLang="en-US"/>
        </a:p>
      </dgm:t>
    </dgm:pt>
    <dgm:pt modelId="{1A2EF110-905F-489B-97BB-7CF96A1BE26D}" type="pres">
      <dgm:prSet presAssocID="{EAE75313-B136-445F-890B-4FDE6E4CFBB2}" presName="node" presStyleLbl="node1" presStyleIdx="1" presStyleCnt="8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3A39629B-716E-4529-8F41-0986C6188140}" type="pres">
      <dgm:prSet presAssocID="{199D6A7A-74AE-431C-AC01-BDBE6AC56850}" presName="sibTrans" presStyleLbl="sibTrans2D1" presStyleIdx="1" presStyleCnt="7"/>
      <dgm:spPr/>
      <dgm:t>
        <a:bodyPr/>
        <a:lstStyle/>
        <a:p>
          <a:pPr latinLnBrk="1"/>
          <a:endParaRPr lang="ko-KR" altLang="en-US"/>
        </a:p>
      </dgm:t>
    </dgm:pt>
    <dgm:pt modelId="{E4B03EB6-8232-456D-8CAD-9226A3E53D91}" type="pres">
      <dgm:prSet presAssocID="{199D6A7A-74AE-431C-AC01-BDBE6AC56850}" presName="connectorText" presStyleLbl="sibTrans2D1" presStyleIdx="1" presStyleCnt="7"/>
      <dgm:spPr/>
      <dgm:t>
        <a:bodyPr/>
        <a:lstStyle/>
        <a:p>
          <a:pPr latinLnBrk="1"/>
          <a:endParaRPr lang="ko-KR" altLang="en-US"/>
        </a:p>
      </dgm:t>
    </dgm:pt>
    <dgm:pt modelId="{757C0EE6-8B4B-455A-BF90-21C7BFE803D5}" type="pres">
      <dgm:prSet presAssocID="{95C36640-E53F-4090-B916-988BC7C43C81}" presName="node" presStyleLbl="node1" presStyleIdx="2" presStyleCnt="8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EFB39781-9519-4B9A-90E5-2BCBA543493A}" type="pres">
      <dgm:prSet presAssocID="{8C1C3C7E-9C5D-4D32-9AED-39DB3976D31A}" presName="sibTrans" presStyleLbl="sibTrans2D1" presStyleIdx="2" presStyleCnt="7"/>
      <dgm:spPr/>
      <dgm:t>
        <a:bodyPr/>
        <a:lstStyle/>
        <a:p>
          <a:pPr latinLnBrk="1"/>
          <a:endParaRPr lang="ko-KR" altLang="en-US"/>
        </a:p>
      </dgm:t>
    </dgm:pt>
    <dgm:pt modelId="{C41261C3-1FB8-4136-91D7-B602EE08FF0A}" type="pres">
      <dgm:prSet presAssocID="{8C1C3C7E-9C5D-4D32-9AED-39DB3976D31A}" presName="connectorText" presStyleLbl="sibTrans2D1" presStyleIdx="2" presStyleCnt="7"/>
      <dgm:spPr/>
      <dgm:t>
        <a:bodyPr/>
        <a:lstStyle/>
        <a:p>
          <a:pPr latinLnBrk="1"/>
          <a:endParaRPr lang="ko-KR" altLang="en-US"/>
        </a:p>
      </dgm:t>
    </dgm:pt>
    <dgm:pt modelId="{C0B8EDC5-BBD8-44B6-A4B7-EAA1378363F8}" type="pres">
      <dgm:prSet presAssocID="{01618C76-67F7-48A6-A37C-337F2502FF0A}" presName="node" presStyleLbl="node1" presStyleIdx="3" presStyleCnt="8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F903B9EB-A324-4F50-BE24-927314E53D82}" type="pres">
      <dgm:prSet presAssocID="{9CC77679-7607-4F22-A5D0-4BFA81B8129E}" presName="sibTrans" presStyleLbl="sibTrans2D1" presStyleIdx="3" presStyleCnt="7"/>
      <dgm:spPr/>
      <dgm:t>
        <a:bodyPr/>
        <a:lstStyle/>
        <a:p>
          <a:pPr latinLnBrk="1"/>
          <a:endParaRPr lang="ko-KR" altLang="en-US"/>
        </a:p>
      </dgm:t>
    </dgm:pt>
    <dgm:pt modelId="{FFD5BBB2-1812-4767-9533-49B65E9F1181}" type="pres">
      <dgm:prSet presAssocID="{9CC77679-7607-4F22-A5D0-4BFA81B8129E}" presName="connectorText" presStyleLbl="sibTrans2D1" presStyleIdx="3" presStyleCnt="7"/>
      <dgm:spPr/>
      <dgm:t>
        <a:bodyPr/>
        <a:lstStyle/>
        <a:p>
          <a:pPr latinLnBrk="1"/>
          <a:endParaRPr lang="ko-KR" altLang="en-US"/>
        </a:p>
      </dgm:t>
    </dgm:pt>
    <dgm:pt modelId="{BDA165B1-DABF-4CA3-A211-078FFBB74B70}" type="pres">
      <dgm:prSet presAssocID="{B12B96FA-561C-4F1D-94CC-3260447EA40D}" presName="node" presStyleLbl="node1" presStyleIdx="4" presStyleCnt="8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A1082B54-6BD9-43D4-B3A9-D8DFF0A2BED0}" type="pres">
      <dgm:prSet presAssocID="{AD6C6727-B9AC-4EC7-8786-904ED27ABC76}" presName="sibTrans" presStyleLbl="sibTrans2D1" presStyleIdx="4" presStyleCnt="7"/>
      <dgm:spPr/>
      <dgm:t>
        <a:bodyPr/>
        <a:lstStyle/>
        <a:p>
          <a:pPr latinLnBrk="1"/>
          <a:endParaRPr lang="ko-KR" altLang="en-US"/>
        </a:p>
      </dgm:t>
    </dgm:pt>
    <dgm:pt modelId="{7D4B6C84-FA10-4055-8B8D-F28C3B15445E}" type="pres">
      <dgm:prSet presAssocID="{AD6C6727-B9AC-4EC7-8786-904ED27ABC76}" presName="connectorText" presStyleLbl="sibTrans2D1" presStyleIdx="4" presStyleCnt="7"/>
      <dgm:spPr/>
      <dgm:t>
        <a:bodyPr/>
        <a:lstStyle/>
        <a:p>
          <a:pPr latinLnBrk="1"/>
          <a:endParaRPr lang="ko-KR" altLang="en-US"/>
        </a:p>
      </dgm:t>
    </dgm:pt>
    <dgm:pt modelId="{4DF04B43-B4FF-4182-BCDE-3113D20E4935}" type="pres">
      <dgm:prSet presAssocID="{54F91EAA-4990-4958-977B-0A9A96D0F91B}" presName="node" presStyleLbl="node1" presStyleIdx="5" presStyleCnt="8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74A90809-ABF7-481D-813C-935536A1BBE0}" type="pres">
      <dgm:prSet presAssocID="{1F639A9F-B9A1-4A14-9648-A5A7AD45C97F}" presName="sibTrans" presStyleLbl="sibTrans2D1" presStyleIdx="5" presStyleCnt="7"/>
      <dgm:spPr/>
      <dgm:t>
        <a:bodyPr/>
        <a:lstStyle/>
        <a:p>
          <a:pPr latinLnBrk="1"/>
          <a:endParaRPr lang="ko-KR" altLang="en-US"/>
        </a:p>
      </dgm:t>
    </dgm:pt>
    <dgm:pt modelId="{0CAE447E-27F8-4231-9C87-5A80F76F2670}" type="pres">
      <dgm:prSet presAssocID="{1F639A9F-B9A1-4A14-9648-A5A7AD45C97F}" presName="connectorText" presStyleLbl="sibTrans2D1" presStyleIdx="5" presStyleCnt="7"/>
      <dgm:spPr/>
      <dgm:t>
        <a:bodyPr/>
        <a:lstStyle/>
        <a:p>
          <a:pPr latinLnBrk="1"/>
          <a:endParaRPr lang="ko-KR" altLang="en-US"/>
        </a:p>
      </dgm:t>
    </dgm:pt>
    <dgm:pt modelId="{90120FFB-01A4-48FD-8F05-5FCD1397B9FC}" type="pres">
      <dgm:prSet presAssocID="{5C715D66-90DB-48B8-A618-2D7FE4E9C2EE}" presName="node" presStyleLbl="node1" presStyleIdx="6" presStyleCnt="8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86D47B05-8FA5-4F1D-B229-375F3A3B9FB0}" type="pres">
      <dgm:prSet presAssocID="{C06150C0-4FB7-4849-85AC-201B874CF8E5}" presName="sibTrans" presStyleLbl="sibTrans2D1" presStyleIdx="6" presStyleCnt="7"/>
      <dgm:spPr/>
      <dgm:t>
        <a:bodyPr/>
        <a:lstStyle/>
        <a:p>
          <a:pPr latinLnBrk="1"/>
          <a:endParaRPr lang="ko-KR" altLang="en-US"/>
        </a:p>
      </dgm:t>
    </dgm:pt>
    <dgm:pt modelId="{A12FE894-76BC-4773-BBD6-72528D754F8B}" type="pres">
      <dgm:prSet presAssocID="{C06150C0-4FB7-4849-85AC-201B874CF8E5}" presName="connectorText" presStyleLbl="sibTrans2D1" presStyleIdx="6" presStyleCnt="7"/>
      <dgm:spPr/>
      <dgm:t>
        <a:bodyPr/>
        <a:lstStyle/>
        <a:p>
          <a:pPr latinLnBrk="1"/>
          <a:endParaRPr lang="ko-KR" altLang="en-US"/>
        </a:p>
      </dgm:t>
    </dgm:pt>
    <dgm:pt modelId="{CB44AB5A-AEEE-49D6-BC5C-7D78D5AB9DCC}" type="pres">
      <dgm:prSet presAssocID="{7093311C-7CEA-4A50-91D3-A06E77DD2154}" presName="node" presStyleLbl="node1" presStyleIdx="7" presStyleCnt="8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</dgm:ptLst>
  <dgm:cxnLst>
    <dgm:cxn modelId="{5B0BE5B4-A111-4345-86E2-08AE7DB646AB}" type="presOf" srcId="{AD6C6727-B9AC-4EC7-8786-904ED27ABC76}" destId="{7D4B6C84-FA10-4055-8B8D-F28C3B15445E}" srcOrd="1" destOrd="0" presId="urn:microsoft.com/office/officeart/2005/8/layout/process1"/>
    <dgm:cxn modelId="{8C903495-F667-4BAE-92B4-215559E9B0CC}" type="presOf" srcId="{8CF153E0-C7A9-4A74-BE9B-1BD8FE23B648}" destId="{20B83EA2-EB51-441E-A44D-6AC04636C7AA}" srcOrd="1" destOrd="0" presId="urn:microsoft.com/office/officeart/2005/8/layout/process1"/>
    <dgm:cxn modelId="{45CF7434-4E24-4B48-9312-8E5D09C9A9AB}" type="presOf" srcId="{B12B96FA-561C-4F1D-94CC-3260447EA40D}" destId="{BDA165B1-DABF-4CA3-A211-078FFBB74B70}" srcOrd="0" destOrd="0" presId="urn:microsoft.com/office/officeart/2005/8/layout/process1"/>
    <dgm:cxn modelId="{2C7AA976-6E50-41AC-B51F-AD6233E42F79}" type="presOf" srcId="{EAE75313-B136-445F-890B-4FDE6E4CFBB2}" destId="{1A2EF110-905F-489B-97BB-7CF96A1BE26D}" srcOrd="0" destOrd="0" presId="urn:microsoft.com/office/officeart/2005/8/layout/process1"/>
    <dgm:cxn modelId="{17BE6A09-63A4-49A1-BA91-D456EB8E8002}" type="presOf" srcId="{1F639A9F-B9A1-4A14-9648-A5A7AD45C97F}" destId="{0CAE447E-27F8-4231-9C87-5A80F76F2670}" srcOrd="1" destOrd="0" presId="urn:microsoft.com/office/officeart/2005/8/layout/process1"/>
    <dgm:cxn modelId="{AC35EF2E-DD79-42F3-877B-BA1E1D01C7F1}" srcId="{535F2A66-7A34-4D3F-93E3-78A62B65613C}" destId="{01618C76-67F7-48A6-A37C-337F2502FF0A}" srcOrd="3" destOrd="0" parTransId="{932E785D-503B-4EEC-9D5C-B1BCEFD5D7C4}" sibTransId="{9CC77679-7607-4F22-A5D0-4BFA81B8129E}"/>
    <dgm:cxn modelId="{004A129F-3B9F-4E2F-A395-D999A8F59750}" srcId="{535F2A66-7A34-4D3F-93E3-78A62B65613C}" destId="{B12B96FA-561C-4F1D-94CC-3260447EA40D}" srcOrd="4" destOrd="0" parTransId="{4FB7D7DD-429B-43F5-AACF-A8FCC20D861D}" sibTransId="{AD6C6727-B9AC-4EC7-8786-904ED27ABC76}"/>
    <dgm:cxn modelId="{B8D694A3-BFD6-4CDD-9EE7-E7DBD8D9B798}" srcId="{535F2A66-7A34-4D3F-93E3-78A62B65613C}" destId="{7093311C-7CEA-4A50-91D3-A06E77DD2154}" srcOrd="7" destOrd="0" parTransId="{9E96159D-F2B5-4DBE-A41C-44070E806ABE}" sibTransId="{4E43D1E3-AA3B-4593-AFA6-5C1184535432}"/>
    <dgm:cxn modelId="{BC780ABB-A6D0-448E-9195-A1FFBF5789C9}" type="presOf" srcId="{9CC77679-7607-4F22-A5D0-4BFA81B8129E}" destId="{FFD5BBB2-1812-4767-9533-49B65E9F1181}" srcOrd="1" destOrd="0" presId="urn:microsoft.com/office/officeart/2005/8/layout/process1"/>
    <dgm:cxn modelId="{5AB8D42E-2206-4D03-A577-8D4DCD9F0C50}" srcId="{535F2A66-7A34-4D3F-93E3-78A62B65613C}" destId="{5C715D66-90DB-48B8-A618-2D7FE4E9C2EE}" srcOrd="6" destOrd="0" parTransId="{2C3F581D-E60B-4668-B2F3-D223CD824655}" sibTransId="{C06150C0-4FB7-4849-85AC-201B874CF8E5}"/>
    <dgm:cxn modelId="{3079B182-F984-4145-B350-605D1113DFC6}" type="presOf" srcId="{C06150C0-4FB7-4849-85AC-201B874CF8E5}" destId="{86D47B05-8FA5-4F1D-B229-375F3A3B9FB0}" srcOrd="0" destOrd="0" presId="urn:microsoft.com/office/officeart/2005/8/layout/process1"/>
    <dgm:cxn modelId="{C2CFA557-E923-4BB0-944F-037D859401A8}" type="presOf" srcId="{1F639A9F-B9A1-4A14-9648-A5A7AD45C97F}" destId="{74A90809-ABF7-481D-813C-935536A1BBE0}" srcOrd="0" destOrd="0" presId="urn:microsoft.com/office/officeart/2005/8/layout/process1"/>
    <dgm:cxn modelId="{965DE74C-B572-412B-A4B2-72B74DA291C0}" type="presOf" srcId="{7093311C-7CEA-4A50-91D3-A06E77DD2154}" destId="{CB44AB5A-AEEE-49D6-BC5C-7D78D5AB9DCC}" srcOrd="0" destOrd="0" presId="urn:microsoft.com/office/officeart/2005/8/layout/process1"/>
    <dgm:cxn modelId="{5AF17779-D8EB-4000-A464-1341961487D0}" type="presOf" srcId="{43886A28-2739-4F5F-AE2E-32A22A9B8126}" destId="{57968BA5-EF01-4965-AD29-779047BB9F5C}" srcOrd="0" destOrd="0" presId="urn:microsoft.com/office/officeart/2005/8/layout/process1"/>
    <dgm:cxn modelId="{D36D410E-6F86-424A-8689-0C7075259CF4}" type="presOf" srcId="{5C715D66-90DB-48B8-A618-2D7FE4E9C2EE}" destId="{90120FFB-01A4-48FD-8F05-5FCD1397B9FC}" srcOrd="0" destOrd="0" presId="urn:microsoft.com/office/officeart/2005/8/layout/process1"/>
    <dgm:cxn modelId="{195CEF25-ABCB-456C-8D9B-128E5FB3C494}" type="presOf" srcId="{01618C76-67F7-48A6-A37C-337F2502FF0A}" destId="{C0B8EDC5-BBD8-44B6-A4B7-EAA1378363F8}" srcOrd="0" destOrd="0" presId="urn:microsoft.com/office/officeart/2005/8/layout/process1"/>
    <dgm:cxn modelId="{4086D8C9-5FB3-46A2-8CFB-C193F630EAC6}" type="presOf" srcId="{8C1C3C7E-9C5D-4D32-9AED-39DB3976D31A}" destId="{C41261C3-1FB8-4136-91D7-B602EE08FF0A}" srcOrd="1" destOrd="0" presId="urn:microsoft.com/office/officeart/2005/8/layout/process1"/>
    <dgm:cxn modelId="{ED957159-2079-4B46-B91D-EA1530B33499}" type="presOf" srcId="{54F91EAA-4990-4958-977B-0A9A96D0F91B}" destId="{4DF04B43-B4FF-4182-BCDE-3113D20E4935}" srcOrd="0" destOrd="0" presId="urn:microsoft.com/office/officeart/2005/8/layout/process1"/>
    <dgm:cxn modelId="{3278E30F-965C-488C-8D13-53F851FD7BDF}" type="presOf" srcId="{9CC77679-7607-4F22-A5D0-4BFA81B8129E}" destId="{F903B9EB-A324-4F50-BE24-927314E53D82}" srcOrd="0" destOrd="0" presId="urn:microsoft.com/office/officeart/2005/8/layout/process1"/>
    <dgm:cxn modelId="{4CDF210A-F998-4DC9-BB88-67F0D14C8FC1}" srcId="{535F2A66-7A34-4D3F-93E3-78A62B65613C}" destId="{54F91EAA-4990-4958-977B-0A9A96D0F91B}" srcOrd="5" destOrd="0" parTransId="{6942CED9-0826-4EAD-B54E-1A5267BFE00F}" sibTransId="{1F639A9F-B9A1-4A14-9648-A5A7AD45C97F}"/>
    <dgm:cxn modelId="{F1566898-1341-47E5-9756-514059436C81}" type="presOf" srcId="{8C1C3C7E-9C5D-4D32-9AED-39DB3976D31A}" destId="{EFB39781-9519-4B9A-90E5-2BCBA543493A}" srcOrd="0" destOrd="0" presId="urn:microsoft.com/office/officeart/2005/8/layout/process1"/>
    <dgm:cxn modelId="{AAB68A23-314B-4EE3-957B-2231A201F132}" type="presOf" srcId="{199D6A7A-74AE-431C-AC01-BDBE6AC56850}" destId="{3A39629B-716E-4529-8F41-0986C6188140}" srcOrd="0" destOrd="0" presId="urn:microsoft.com/office/officeart/2005/8/layout/process1"/>
    <dgm:cxn modelId="{CD52602A-A860-4429-9AE0-BD46E27E234D}" type="presOf" srcId="{AD6C6727-B9AC-4EC7-8786-904ED27ABC76}" destId="{A1082B54-6BD9-43D4-B3A9-D8DFF0A2BED0}" srcOrd="0" destOrd="0" presId="urn:microsoft.com/office/officeart/2005/8/layout/process1"/>
    <dgm:cxn modelId="{415AEF91-EB58-49CC-A554-B78CF5AD018F}" srcId="{535F2A66-7A34-4D3F-93E3-78A62B65613C}" destId="{EAE75313-B136-445F-890B-4FDE6E4CFBB2}" srcOrd="1" destOrd="0" parTransId="{09911512-16EF-44C1-A01E-B9DE7CFA55C1}" sibTransId="{199D6A7A-74AE-431C-AC01-BDBE6AC56850}"/>
    <dgm:cxn modelId="{EC173E1C-90F4-45D9-8E29-6D0DA23E396E}" type="presOf" srcId="{535F2A66-7A34-4D3F-93E3-78A62B65613C}" destId="{D27C4F92-0B10-4DE8-9BD6-B3BE2BC00FD4}" srcOrd="0" destOrd="0" presId="urn:microsoft.com/office/officeart/2005/8/layout/process1"/>
    <dgm:cxn modelId="{2830B214-4889-4C60-B8FB-616E22C7A5FE}" srcId="{535F2A66-7A34-4D3F-93E3-78A62B65613C}" destId="{43886A28-2739-4F5F-AE2E-32A22A9B8126}" srcOrd="0" destOrd="0" parTransId="{69D637F9-C8E7-4F7F-AA22-08CF55DF80E5}" sibTransId="{8CF153E0-C7A9-4A74-BE9B-1BD8FE23B648}"/>
    <dgm:cxn modelId="{EA4A2EBC-E9F8-4ADC-9AAC-9F58E8C9BF4E}" type="presOf" srcId="{C06150C0-4FB7-4849-85AC-201B874CF8E5}" destId="{A12FE894-76BC-4773-BBD6-72528D754F8B}" srcOrd="1" destOrd="0" presId="urn:microsoft.com/office/officeart/2005/8/layout/process1"/>
    <dgm:cxn modelId="{EBFFEECF-1C6F-445E-A76C-F00F1B3E5275}" type="presOf" srcId="{199D6A7A-74AE-431C-AC01-BDBE6AC56850}" destId="{E4B03EB6-8232-456D-8CAD-9226A3E53D91}" srcOrd="1" destOrd="0" presId="urn:microsoft.com/office/officeart/2005/8/layout/process1"/>
    <dgm:cxn modelId="{92267623-DAEB-4595-9291-279DECA2DAD4}" srcId="{535F2A66-7A34-4D3F-93E3-78A62B65613C}" destId="{95C36640-E53F-4090-B916-988BC7C43C81}" srcOrd="2" destOrd="0" parTransId="{D82BCB21-B4A1-4EA8-8E8F-236BA9C24648}" sibTransId="{8C1C3C7E-9C5D-4D32-9AED-39DB3976D31A}"/>
    <dgm:cxn modelId="{CE706692-CD41-4AA6-A4A8-934E97A94287}" type="presOf" srcId="{8CF153E0-C7A9-4A74-BE9B-1BD8FE23B648}" destId="{C7233635-99C5-4200-9498-85090A0E202E}" srcOrd="0" destOrd="0" presId="urn:microsoft.com/office/officeart/2005/8/layout/process1"/>
    <dgm:cxn modelId="{05026646-21CF-41BE-AE61-F260371D495D}" type="presOf" srcId="{95C36640-E53F-4090-B916-988BC7C43C81}" destId="{757C0EE6-8B4B-455A-BF90-21C7BFE803D5}" srcOrd="0" destOrd="0" presId="urn:microsoft.com/office/officeart/2005/8/layout/process1"/>
    <dgm:cxn modelId="{5D1F9BEE-69CF-4B83-B619-83B965F0DF4C}" type="presParOf" srcId="{D27C4F92-0B10-4DE8-9BD6-B3BE2BC00FD4}" destId="{57968BA5-EF01-4965-AD29-779047BB9F5C}" srcOrd="0" destOrd="0" presId="urn:microsoft.com/office/officeart/2005/8/layout/process1"/>
    <dgm:cxn modelId="{D32938D2-E2A4-4D49-A2C3-103D1F312A33}" type="presParOf" srcId="{D27C4F92-0B10-4DE8-9BD6-B3BE2BC00FD4}" destId="{C7233635-99C5-4200-9498-85090A0E202E}" srcOrd="1" destOrd="0" presId="urn:microsoft.com/office/officeart/2005/8/layout/process1"/>
    <dgm:cxn modelId="{4BA1D809-B2A0-43B1-AC4F-1915F4192545}" type="presParOf" srcId="{C7233635-99C5-4200-9498-85090A0E202E}" destId="{20B83EA2-EB51-441E-A44D-6AC04636C7AA}" srcOrd="0" destOrd="0" presId="urn:microsoft.com/office/officeart/2005/8/layout/process1"/>
    <dgm:cxn modelId="{736450C6-F371-4CBE-8CC4-F8ED02C35A38}" type="presParOf" srcId="{D27C4F92-0B10-4DE8-9BD6-B3BE2BC00FD4}" destId="{1A2EF110-905F-489B-97BB-7CF96A1BE26D}" srcOrd="2" destOrd="0" presId="urn:microsoft.com/office/officeart/2005/8/layout/process1"/>
    <dgm:cxn modelId="{94069D01-D54B-473C-BFE2-DB0452D28664}" type="presParOf" srcId="{D27C4F92-0B10-4DE8-9BD6-B3BE2BC00FD4}" destId="{3A39629B-716E-4529-8F41-0986C6188140}" srcOrd="3" destOrd="0" presId="urn:microsoft.com/office/officeart/2005/8/layout/process1"/>
    <dgm:cxn modelId="{58FFDA1D-46A6-4DB5-A4E9-F80FD474511A}" type="presParOf" srcId="{3A39629B-716E-4529-8F41-0986C6188140}" destId="{E4B03EB6-8232-456D-8CAD-9226A3E53D91}" srcOrd="0" destOrd="0" presId="urn:microsoft.com/office/officeart/2005/8/layout/process1"/>
    <dgm:cxn modelId="{29B22933-3970-4A0A-9055-577F4F1B3AD7}" type="presParOf" srcId="{D27C4F92-0B10-4DE8-9BD6-B3BE2BC00FD4}" destId="{757C0EE6-8B4B-455A-BF90-21C7BFE803D5}" srcOrd="4" destOrd="0" presId="urn:microsoft.com/office/officeart/2005/8/layout/process1"/>
    <dgm:cxn modelId="{A57621F2-C0EA-4DDA-99C4-0C6853D0B28D}" type="presParOf" srcId="{D27C4F92-0B10-4DE8-9BD6-B3BE2BC00FD4}" destId="{EFB39781-9519-4B9A-90E5-2BCBA543493A}" srcOrd="5" destOrd="0" presId="urn:microsoft.com/office/officeart/2005/8/layout/process1"/>
    <dgm:cxn modelId="{5E7D86E0-BCDD-4899-9F74-C741EA4CABC7}" type="presParOf" srcId="{EFB39781-9519-4B9A-90E5-2BCBA543493A}" destId="{C41261C3-1FB8-4136-91D7-B602EE08FF0A}" srcOrd="0" destOrd="0" presId="urn:microsoft.com/office/officeart/2005/8/layout/process1"/>
    <dgm:cxn modelId="{03655A66-E5B8-480F-A7CB-8C8BBBE10F12}" type="presParOf" srcId="{D27C4F92-0B10-4DE8-9BD6-B3BE2BC00FD4}" destId="{C0B8EDC5-BBD8-44B6-A4B7-EAA1378363F8}" srcOrd="6" destOrd="0" presId="urn:microsoft.com/office/officeart/2005/8/layout/process1"/>
    <dgm:cxn modelId="{06C51891-F1F8-4D68-B367-E1E3E1A6227A}" type="presParOf" srcId="{D27C4F92-0B10-4DE8-9BD6-B3BE2BC00FD4}" destId="{F903B9EB-A324-4F50-BE24-927314E53D82}" srcOrd="7" destOrd="0" presId="urn:microsoft.com/office/officeart/2005/8/layout/process1"/>
    <dgm:cxn modelId="{CA05D024-AF35-4AC9-BA74-C605F17AF0FB}" type="presParOf" srcId="{F903B9EB-A324-4F50-BE24-927314E53D82}" destId="{FFD5BBB2-1812-4767-9533-49B65E9F1181}" srcOrd="0" destOrd="0" presId="urn:microsoft.com/office/officeart/2005/8/layout/process1"/>
    <dgm:cxn modelId="{F10B8E45-04EA-4468-9C99-B694065C2AAA}" type="presParOf" srcId="{D27C4F92-0B10-4DE8-9BD6-B3BE2BC00FD4}" destId="{BDA165B1-DABF-4CA3-A211-078FFBB74B70}" srcOrd="8" destOrd="0" presId="urn:microsoft.com/office/officeart/2005/8/layout/process1"/>
    <dgm:cxn modelId="{F899D769-0107-4562-8987-D643E6DC6326}" type="presParOf" srcId="{D27C4F92-0B10-4DE8-9BD6-B3BE2BC00FD4}" destId="{A1082B54-6BD9-43D4-B3A9-D8DFF0A2BED0}" srcOrd="9" destOrd="0" presId="urn:microsoft.com/office/officeart/2005/8/layout/process1"/>
    <dgm:cxn modelId="{6EF5B4A1-D1D4-4022-A66E-5C7808CB167E}" type="presParOf" srcId="{A1082B54-6BD9-43D4-B3A9-D8DFF0A2BED0}" destId="{7D4B6C84-FA10-4055-8B8D-F28C3B15445E}" srcOrd="0" destOrd="0" presId="urn:microsoft.com/office/officeart/2005/8/layout/process1"/>
    <dgm:cxn modelId="{F3269938-75BB-4529-B688-298A18800402}" type="presParOf" srcId="{D27C4F92-0B10-4DE8-9BD6-B3BE2BC00FD4}" destId="{4DF04B43-B4FF-4182-BCDE-3113D20E4935}" srcOrd="10" destOrd="0" presId="urn:microsoft.com/office/officeart/2005/8/layout/process1"/>
    <dgm:cxn modelId="{C2E3E2FD-A7F8-4965-AF96-EB5D61AC4368}" type="presParOf" srcId="{D27C4F92-0B10-4DE8-9BD6-B3BE2BC00FD4}" destId="{74A90809-ABF7-481D-813C-935536A1BBE0}" srcOrd="11" destOrd="0" presId="urn:microsoft.com/office/officeart/2005/8/layout/process1"/>
    <dgm:cxn modelId="{00305200-315A-4F8D-AF71-FB8A71C98B4F}" type="presParOf" srcId="{74A90809-ABF7-481D-813C-935536A1BBE0}" destId="{0CAE447E-27F8-4231-9C87-5A80F76F2670}" srcOrd="0" destOrd="0" presId="urn:microsoft.com/office/officeart/2005/8/layout/process1"/>
    <dgm:cxn modelId="{E032CB4E-D4D7-4D2C-AD78-45DB17C779B9}" type="presParOf" srcId="{D27C4F92-0B10-4DE8-9BD6-B3BE2BC00FD4}" destId="{90120FFB-01A4-48FD-8F05-5FCD1397B9FC}" srcOrd="12" destOrd="0" presId="urn:microsoft.com/office/officeart/2005/8/layout/process1"/>
    <dgm:cxn modelId="{8E2B10BD-CCB4-4C56-82A0-F8620487C01D}" type="presParOf" srcId="{D27C4F92-0B10-4DE8-9BD6-B3BE2BC00FD4}" destId="{86D47B05-8FA5-4F1D-B229-375F3A3B9FB0}" srcOrd="13" destOrd="0" presId="urn:microsoft.com/office/officeart/2005/8/layout/process1"/>
    <dgm:cxn modelId="{405057A4-2BFC-48C4-9C77-CB8451A370A4}" type="presParOf" srcId="{86D47B05-8FA5-4F1D-B229-375F3A3B9FB0}" destId="{A12FE894-76BC-4773-BBD6-72528D754F8B}" srcOrd="0" destOrd="0" presId="urn:microsoft.com/office/officeart/2005/8/layout/process1"/>
    <dgm:cxn modelId="{272D22BB-4161-46DE-ADC0-785D5E4F4F49}" type="presParOf" srcId="{D27C4F92-0B10-4DE8-9BD6-B3BE2BC00FD4}" destId="{CB44AB5A-AEEE-49D6-BC5C-7D78D5AB9DCC}" srcOrd="14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CE8ABCBD-8C5F-47A7-A94D-A8AC7BCDBA18}" type="doc">
      <dgm:prSet loTypeId="urn:microsoft.com/office/officeart/2005/8/layout/list1" loCatId="list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pPr latinLnBrk="1"/>
          <a:endParaRPr lang="ko-KR" altLang="en-US"/>
        </a:p>
      </dgm:t>
    </dgm:pt>
    <dgm:pt modelId="{28AF1152-4C79-4D58-84FE-1E182D7B3A62}">
      <dgm:prSet phldrT="[텍스트]"/>
      <dgm:spPr/>
      <dgm:t>
        <a:bodyPr/>
        <a:lstStyle/>
        <a:p>
          <a:pPr latinLnBrk="1"/>
          <a:r>
            <a:rPr lang="ko-KR" altLang="en-US" dirty="0" err="1" smtClean="0"/>
            <a:t>판쓸이</a:t>
          </a:r>
          <a:endParaRPr lang="ko-KR" altLang="en-US" dirty="0"/>
        </a:p>
      </dgm:t>
    </dgm:pt>
    <dgm:pt modelId="{F1470308-FE87-4BA1-B1C8-D4EDEF9C2747}" type="parTrans" cxnId="{39984C1D-F86C-41E7-AD07-B8C2E50A0047}">
      <dgm:prSet/>
      <dgm:spPr/>
      <dgm:t>
        <a:bodyPr/>
        <a:lstStyle/>
        <a:p>
          <a:pPr latinLnBrk="1"/>
          <a:endParaRPr lang="ko-KR" altLang="en-US"/>
        </a:p>
      </dgm:t>
    </dgm:pt>
    <dgm:pt modelId="{01416F7C-7262-4CFF-B174-30349E14988E}" type="sibTrans" cxnId="{39984C1D-F86C-41E7-AD07-B8C2E50A0047}">
      <dgm:prSet/>
      <dgm:spPr/>
      <dgm:t>
        <a:bodyPr/>
        <a:lstStyle/>
        <a:p>
          <a:pPr latinLnBrk="1"/>
          <a:endParaRPr lang="ko-KR" altLang="en-US"/>
        </a:p>
      </dgm:t>
    </dgm:pt>
    <dgm:pt modelId="{65D7F5DA-7048-440B-9735-B5CC2065F7BC}">
      <dgm:prSet phldrT="[텍스트]"/>
      <dgm:spPr/>
      <dgm:t>
        <a:bodyPr/>
        <a:lstStyle/>
        <a:p>
          <a:pPr latinLnBrk="1"/>
          <a:r>
            <a:rPr lang="ko-KR" altLang="en-US" dirty="0" err="1" smtClean="0"/>
            <a:t>뻑을</a:t>
          </a:r>
          <a:r>
            <a:rPr lang="ko-KR" altLang="en-US" dirty="0" smtClean="0"/>
            <a:t> 먹었을 때</a:t>
          </a:r>
          <a:endParaRPr lang="ko-KR" altLang="en-US" dirty="0"/>
        </a:p>
      </dgm:t>
    </dgm:pt>
    <dgm:pt modelId="{C56272C3-E2B7-4794-9A64-317A4E1DFC88}" type="parTrans" cxnId="{CD38E575-F1D1-4A0F-ACFA-7DE9159DFC21}">
      <dgm:prSet/>
      <dgm:spPr/>
      <dgm:t>
        <a:bodyPr/>
        <a:lstStyle/>
        <a:p>
          <a:pPr latinLnBrk="1"/>
          <a:endParaRPr lang="ko-KR" altLang="en-US"/>
        </a:p>
      </dgm:t>
    </dgm:pt>
    <dgm:pt modelId="{876AFF50-7A4F-410E-ACDF-01465EF7F2E7}" type="sibTrans" cxnId="{CD38E575-F1D1-4A0F-ACFA-7DE9159DFC21}">
      <dgm:prSet/>
      <dgm:spPr/>
      <dgm:t>
        <a:bodyPr/>
        <a:lstStyle/>
        <a:p>
          <a:pPr latinLnBrk="1"/>
          <a:endParaRPr lang="ko-KR" altLang="en-US"/>
        </a:p>
      </dgm:t>
    </dgm:pt>
    <dgm:pt modelId="{BC2AADFD-F009-40B6-ACF3-8C4B3310CF39}">
      <dgm:prSet phldrT="[텍스트]"/>
      <dgm:spPr/>
      <dgm:t>
        <a:bodyPr/>
        <a:lstStyle/>
        <a:p>
          <a:pPr latinLnBrk="1"/>
          <a:r>
            <a:rPr lang="ko-KR" altLang="en-US" dirty="0" err="1" smtClean="0"/>
            <a:t>따닥</a:t>
          </a:r>
          <a:endParaRPr lang="ko-KR" altLang="en-US" dirty="0"/>
        </a:p>
      </dgm:t>
    </dgm:pt>
    <dgm:pt modelId="{2A35A4FD-92DC-457F-B46B-DAF44258C55C}" type="parTrans" cxnId="{10E8A6DB-28F7-43B7-82A8-61B8465B0D54}">
      <dgm:prSet/>
      <dgm:spPr/>
      <dgm:t>
        <a:bodyPr/>
        <a:lstStyle/>
        <a:p>
          <a:pPr latinLnBrk="1"/>
          <a:endParaRPr lang="ko-KR" altLang="en-US"/>
        </a:p>
      </dgm:t>
    </dgm:pt>
    <dgm:pt modelId="{164731A1-31D4-496F-A35B-71A48F97B8A4}" type="sibTrans" cxnId="{10E8A6DB-28F7-43B7-82A8-61B8465B0D54}">
      <dgm:prSet/>
      <dgm:spPr/>
      <dgm:t>
        <a:bodyPr/>
        <a:lstStyle/>
        <a:p>
          <a:pPr latinLnBrk="1"/>
          <a:endParaRPr lang="ko-KR" altLang="en-US"/>
        </a:p>
      </dgm:t>
    </dgm:pt>
    <dgm:pt modelId="{3E4DABC8-17C2-40BF-958C-1A7C50592523}">
      <dgm:prSet phldrT="[텍스트]"/>
      <dgm:spPr/>
      <dgm:t>
        <a:bodyPr/>
        <a:lstStyle/>
        <a:p>
          <a:pPr latinLnBrk="1"/>
          <a:r>
            <a:rPr lang="ko-KR" altLang="en-US" dirty="0" smtClean="0"/>
            <a:t>가지고 있는 </a:t>
          </a:r>
          <a:r>
            <a:rPr lang="ko-KR" altLang="en-US" dirty="0" err="1" smtClean="0"/>
            <a:t>손패를</a:t>
          </a:r>
          <a:r>
            <a:rPr lang="ko-KR" altLang="en-US" dirty="0" smtClean="0"/>
            <a:t> 내고</a:t>
          </a:r>
          <a:r>
            <a:rPr lang="en-US" altLang="ko-KR" dirty="0" smtClean="0"/>
            <a:t>, </a:t>
          </a:r>
          <a:r>
            <a:rPr lang="ko-KR" altLang="en-US" dirty="0" smtClean="0"/>
            <a:t>중앙 </a:t>
          </a:r>
          <a:r>
            <a:rPr lang="ko-KR" altLang="en-US" dirty="0" err="1" smtClean="0"/>
            <a:t>덱을</a:t>
          </a:r>
          <a:r>
            <a:rPr lang="ko-KR" altLang="en-US" dirty="0" smtClean="0"/>
            <a:t> 뒤집었을 때 바닥에 있는 패를 모두 가져갈 경우</a:t>
          </a:r>
          <a:endParaRPr lang="ko-KR" altLang="en-US" dirty="0"/>
        </a:p>
      </dgm:t>
    </dgm:pt>
    <dgm:pt modelId="{7CFD0B3D-38A5-4D39-89BE-0993CD99948F}" type="parTrans" cxnId="{FC773BBF-CA82-4279-AB6C-B66294C64CCF}">
      <dgm:prSet/>
      <dgm:spPr/>
      <dgm:t>
        <a:bodyPr/>
        <a:lstStyle/>
        <a:p>
          <a:pPr latinLnBrk="1"/>
          <a:endParaRPr lang="ko-KR" altLang="en-US"/>
        </a:p>
      </dgm:t>
    </dgm:pt>
    <dgm:pt modelId="{0DF75DBA-9A4D-4730-977F-0C7ABF13E26E}" type="sibTrans" cxnId="{FC773BBF-CA82-4279-AB6C-B66294C64CCF}">
      <dgm:prSet/>
      <dgm:spPr/>
      <dgm:t>
        <a:bodyPr/>
        <a:lstStyle/>
        <a:p>
          <a:pPr latinLnBrk="1"/>
          <a:endParaRPr lang="ko-KR" altLang="en-US"/>
        </a:p>
      </dgm:t>
    </dgm:pt>
    <dgm:pt modelId="{3995AA4D-AA1E-4B3C-A4F0-5FF8700F12E5}">
      <dgm:prSet phldrT="[텍스트]"/>
      <dgm:spPr/>
      <dgm:t>
        <a:bodyPr/>
        <a:lstStyle/>
        <a:p>
          <a:pPr latinLnBrk="1"/>
          <a:r>
            <a:rPr lang="ko-KR" altLang="en-US" dirty="0" smtClean="0"/>
            <a:t>바닥에 </a:t>
          </a:r>
          <a:r>
            <a:rPr lang="ko-KR" altLang="en-US" dirty="0" err="1" smtClean="0"/>
            <a:t>뻑한</a:t>
          </a:r>
          <a:r>
            <a:rPr lang="ko-KR" altLang="en-US" dirty="0" smtClean="0"/>
            <a:t> 패를 먹었을 때</a:t>
          </a:r>
          <a:endParaRPr lang="ko-KR" altLang="en-US" dirty="0"/>
        </a:p>
      </dgm:t>
    </dgm:pt>
    <dgm:pt modelId="{22AED2EC-58E8-447C-B3BA-3CACD9F8AEF1}" type="parTrans" cxnId="{CD01F3B0-504E-43F9-B9B8-7B8FF7B8789B}">
      <dgm:prSet/>
      <dgm:spPr/>
      <dgm:t>
        <a:bodyPr/>
        <a:lstStyle/>
        <a:p>
          <a:pPr latinLnBrk="1"/>
          <a:endParaRPr lang="ko-KR" altLang="en-US"/>
        </a:p>
      </dgm:t>
    </dgm:pt>
    <dgm:pt modelId="{E6166242-C03B-4B93-A68C-7C494F44966C}" type="sibTrans" cxnId="{CD01F3B0-504E-43F9-B9B8-7B8FF7B8789B}">
      <dgm:prSet/>
      <dgm:spPr/>
      <dgm:t>
        <a:bodyPr/>
        <a:lstStyle/>
        <a:p>
          <a:pPr latinLnBrk="1"/>
          <a:endParaRPr lang="ko-KR" altLang="en-US"/>
        </a:p>
      </dgm:t>
    </dgm:pt>
    <dgm:pt modelId="{4F695722-2ABA-4FC6-BE80-BEDD16254B4F}">
      <dgm:prSet phldrT="[텍스트]"/>
      <dgm:spPr/>
      <dgm:t>
        <a:bodyPr/>
        <a:lstStyle/>
        <a:p>
          <a:pPr latinLnBrk="1"/>
          <a:r>
            <a:rPr lang="ko-KR" altLang="en-US" dirty="0" smtClean="0"/>
            <a:t>스스로 </a:t>
          </a:r>
          <a:r>
            <a:rPr lang="ko-KR" altLang="en-US" dirty="0" err="1" smtClean="0"/>
            <a:t>뻑한</a:t>
          </a:r>
          <a:r>
            <a:rPr lang="ko-KR" altLang="en-US" dirty="0" smtClean="0"/>
            <a:t> 패를 먹었을 때는 </a:t>
          </a:r>
          <a:r>
            <a:rPr lang="en-US" altLang="ko-KR" dirty="0" smtClean="0"/>
            <a:t>[</a:t>
          </a:r>
          <a:r>
            <a:rPr lang="ko-KR" altLang="en-US" dirty="0" err="1" smtClean="0"/>
            <a:t>자뻑</a:t>
          </a:r>
          <a:r>
            <a:rPr lang="en-US" altLang="ko-KR" dirty="0" smtClean="0"/>
            <a:t>]</a:t>
          </a:r>
          <a:r>
            <a:rPr lang="ko-KR" altLang="en-US" dirty="0" smtClean="0"/>
            <a:t>으로 취급하여 피를 </a:t>
          </a:r>
          <a:r>
            <a:rPr lang="en-US" altLang="ko-KR" dirty="0" smtClean="0"/>
            <a:t>2</a:t>
          </a:r>
          <a:r>
            <a:rPr lang="ko-KR" altLang="en-US" dirty="0" smtClean="0"/>
            <a:t>장 가져온다</a:t>
          </a:r>
          <a:r>
            <a:rPr lang="en-US" altLang="ko-KR" dirty="0" smtClean="0"/>
            <a:t>.</a:t>
          </a:r>
          <a:endParaRPr lang="ko-KR" altLang="en-US" dirty="0"/>
        </a:p>
      </dgm:t>
    </dgm:pt>
    <dgm:pt modelId="{A1B506B0-A581-434D-84ED-C62599BB5162}" type="parTrans" cxnId="{C174FF96-F664-46DF-AD9C-5075B685B752}">
      <dgm:prSet/>
      <dgm:spPr/>
      <dgm:t>
        <a:bodyPr/>
        <a:lstStyle/>
        <a:p>
          <a:pPr latinLnBrk="1"/>
          <a:endParaRPr lang="ko-KR" altLang="en-US"/>
        </a:p>
      </dgm:t>
    </dgm:pt>
    <dgm:pt modelId="{6D691613-72EF-460C-8D1D-0E9A24F802F6}" type="sibTrans" cxnId="{C174FF96-F664-46DF-AD9C-5075B685B752}">
      <dgm:prSet/>
      <dgm:spPr/>
      <dgm:t>
        <a:bodyPr/>
        <a:lstStyle/>
        <a:p>
          <a:pPr latinLnBrk="1"/>
          <a:endParaRPr lang="ko-KR" altLang="en-US"/>
        </a:p>
      </dgm:t>
    </dgm:pt>
    <dgm:pt modelId="{D75CC409-478A-407F-9A66-B82B46E24B77}">
      <dgm:prSet phldrT="[텍스트]"/>
      <dgm:spPr/>
      <dgm:t>
        <a:bodyPr/>
        <a:lstStyle/>
        <a:p>
          <a:pPr latinLnBrk="1"/>
          <a:r>
            <a:rPr lang="ko-KR" altLang="en-US" dirty="0" smtClean="0"/>
            <a:t>바닥에 같은 월의 패가 </a:t>
          </a:r>
          <a:r>
            <a:rPr lang="en-US" altLang="ko-KR" dirty="0" smtClean="0"/>
            <a:t>2</a:t>
          </a:r>
          <a:r>
            <a:rPr lang="ko-KR" altLang="en-US" dirty="0" smtClean="0"/>
            <a:t>장이 있고</a:t>
          </a:r>
          <a:r>
            <a:rPr lang="en-US" altLang="ko-KR" dirty="0" smtClean="0"/>
            <a:t>, </a:t>
          </a:r>
          <a:r>
            <a:rPr lang="ko-KR" altLang="en-US" dirty="0" smtClean="0"/>
            <a:t>그것을 먹기 위해서 </a:t>
          </a:r>
          <a:r>
            <a:rPr lang="ko-KR" altLang="en-US" dirty="0" err="1" smtClean="0"/>
            <a:t>손패를</a:t>
          </a:r>
          <a:r>
            <a:rPr lang="ko-KR" altLang="en-US" dirty="0" smtClean="0"/>
            <a:t> 낸 후 중앙 </a:t>
          </a:r>
          <a:r>
            <a:rPr lang="ko-KR" altLang="en-US" dirty="0" err="1" smtClean="0"/>
            <a:t>덱에서</a:t>
          </a:r>
          <a:r>
            <a:rPr lang="ko-KR" altLang="en-US" dirty="0" smtClean="0"/>
            <a:t> 같은 월이 나와 </a:t>
          </a:r>
          <a:r>
            <a:rPr lang="en-US" altLang="ko-KR" dirty="0" smtClean="0"/>
            <a:t>4</a:t>
          </a:r>
          <a:r>
            <a:rPr lang="ko-KR" altLang="en-US" dirty="0" smtClean="0"/>
            <a:t>장을 모두 가져갈 경우</a:t>
          </a:r>
          <a:endParaRPr lang="ko-KR" altLang="en-US" dirty="0"/>
        </a:p>
      </dgm:t>
    </dgm:pt>
    <dgm:pt modelId="{9180FE85-9E74-44C8-B2BF-CF18DABB3A83}" type="parTrans" cxnId="{8D2AAA97-5918-4245-94E5-5D902C36DA42}">
      <dgm:prSet/>
      <dgm:spPr/>
      <dgm:t>
        <a:bodyPr/>
        <a:lstStyle/>
        <a:p>
          <a:pPr latinLnBrk="1"/>
          <a:endParaRPr lang="ko-KR" altLang="en-US"/>
        </a:p>
      </dgm:t>
    </dgm:pt>
    <dgm:pt modelId="{93855803-F5C8-4980-B89F-D453EF50B77D}" type="sibTrans" cxnId="{8D2AAA97-5918-4245-94E5-5D902C36DA42}">
      <dgm:prSet/>
      <dgm:spPr/>
      <dgm:t>
        <a:bodyPr/>
        <a:lstStyle/>
        <a:p>
          <a:pPr latinLnBrk="1"/>
          <a:endParaRPr lang="ko-KR" altLang="en-US"/>
        </a:p>
      </dgm:t>
    </dgm:pt>
    <dgm:pt modelId="{8B7E036A-8D59-4089-8A95-D2CF43E6DF1A}">
      <dgm:prSet phldrT="[텍스트]"/>
      <dgm:spPr/>
      <dgm:t>
        <a:bodyPr/>
        <a:lstStyle/>
        <a:p>
          <a:pPr latinLnBrk="1"/>
          <a:r>
            <a:rPr lang="ko-KR" altLang="en-US" dirty="0" smtClean="0"/>
            <a:t>쪽</a:t>
          </a:r>
          <a:endParaRPr lang="ko-KR" altLang="en-US" dirty="0"/>
        </a:p>
      </dgm:t>
    </dgm:pt>
    <dgm:pt modelId="{CAC5D8F5-7F33-40F1-AFFF-58F4042B60F7}" type="parTrans" cxnId="{650EFCA9-581B-4745-AB0B-78C1E0A9647F}">
      <dgm:prSet/>
      <dgm:spPr/>
      <dgm:t>
        <a:bodyPr/>
        <a:lstStyle/>
        <a:p>
          <a:pPr latinLnBrk="1"/>
          <a:endParaRPr lang="ko-KR" altLang="en-US"/>
        </a:p>
      </dgm:t>
    </dgm:pt>
    <dgm:pt modelId="{B2B45AB3-508C-4E5E-89DB-D502A800E7F4}" type="sibTrans" cxnId="{650EFCA9-581B-4745-AB0B-78C1E0A9647F}">
      <dgm:prSet/>
      <dgm:spPr/>
      <dgm:t>
        <a:bodyPr/>
        <a:lstStyle/>
        <a:p>
          <a:pPr latinLnBrk="1"/>
          <a:endParaRPr lang="ko-KR" altLang="en-US"/>
        </a:p>
      </dgm:t>
    </dgm:pt>
    <dgm:pt modelId="{B7E1535E-35C3-47EF-9C2F-C06607831455}">
      <dgm:prSet phldrT="[텍스트]"/>
      <dgm:spPr/>
      <dgm:t>
        <a:bodyPr/>
        <a:lstStyle/>
        <a:p>
          <a:pPr latinLnBrk="1"/>
          <a:r>
            <a:rPr lang="ko-KR" altLang="en-US" dirty="0" smtClean="0"/>
            <a:t>폭탄</a:t>
          </a:r>
          <a:endParaRPr lang="ko-KR" altLang="en-US" dirty="0"/>
        </a:p>
      </dgm:t>
    </dgm:pt>
    <dgm:pt modelId="{F7D54F4F-7DB9-4566-8C95-98128C62F2BE}" type="parTrans" cxnId="{47198A24-0F9F-48FB-ACDA-31629DEFE779}">
      <dgm:prSet/>
      <dgm:spPr/>
      <dgm:t>
        <a:bodyPr/>
        <a:lstStyle/>
        <a:p>
          <a:pPr latinLnBrk="1"/>
          <a:endParaRPr lang="ko-KR" altLang="en-US"/>
        </a:p>
      </dgm:t>
    </dgm:pt>
    <dgm:pt modelId="{3FC3A963-E161-4694-B20E-F333F12E42DB}" type="sibTrans" cxnId="{47198A24-0F9F-48FB-ACDA-31629DEFE779}">
      <dgm:prSet/>
      <dgm:spPr/>
      <dgm:t>
        <a:bodyPr/>
        <a:lstStyle/>
        <a:p>
          <a:pPr latinLnBrk="1"/>
          <a:endParaRPr lang="ko-KR" altLang="en-US"/>
        </a:p>
      </dgm:t>
    </dgm:pt>
    <dgm:pt modelId="{A203337C-C585-4094-AA90-FF54BC9FA732}">
      <dgm:prSet phldrT="[텍스트]"/>
      <dgm:spPr/>
      <dgm:t>
        <a:bodyPr/>
        <a:lstStyle/>
        <a:p>
          <a:pPr latinLnBrk="1"/>
          <a:r>
            <a:rPr lang="ko-KR" altLang="en-US" dirty="0" err="1" smtClean="0"/>
            <a:t>보너스피</a:t>
          </a:r>
          <a:r>
            <a:rPr lang="ko-KR" altLang="en-US" dirty="0" smtClean="0"/>
            <a:t> 내기</a:t>
          </a:r>
          <a:endParaRPr lang="ko-KR" altLang="en-US" dirty="0"/>
        </a:p>
      </dgm:t>
    </dgm:pt>
    <dgm:pt modelId="{4FD1FEA3-E4C4-411F-87A9-32684C068E1D}" type="parTrans" cxnId="{0BA2CD86-2BC2-4DC3-A404-FE8D9743A5B0}">
      <dgm:prSet/>
      <dgm:spPr/>
      <dgm:t>
        <a:bodyPr/>
        <a:lstStyle/>
        <a:p>
          <a:pPr latinLnBrk="1"/>
          <a:endParaRPr lang="ko-KR" altLang="en-US"/>
        </a:p>
      </dgm:t>
    </dgm:pt>
    <dgm:pt modelId="{92A33CB5-9D09-4D4F-89DD-89BA5813D484}" type="sibTrans" cxnId="{0BA2CD86-2BC2-4DC3-A404-FE8D9743A5B0}">
      <dgm:prSet/>
      <dgm:spPr/>
      <dgm:t>
        <a:bodyPr/>
        <a:lstStyle/>
        <a:p>
          <a:pPr latinLnBrk="1"/>
          <a:endParaRPr lang="ko-KR" altLang="en-US"/>
        </a:p>
      </dgm:t>
    </dgm:pt>
    <dgm:pt modelId="{C28A4871-56EE-43C9-AC15-2C1099BFEE2A}">
      <dgm:prSet phldrT="[텍스트]"/>
      <dgm:spPr/>
      <dgm:t>
        <a:bodyPr/>
        <a:lstStyle/>
        <a:p>
          <a:pPr latinLnBrk="1"/>
          <a:r>
            <a:rPr lang="ko-KR" altLang="en-US" dirty="0" smtClean="0"/>
            <a:t>먹을 패가 없어 아무 </a:t>
          </a:r>
          <a:r>
            <a:rPr lang="ko-KR" altLang="en-US" dirty="0" err="1" smtClean="0"/>
            <a:t>손패나</a:t>
          </a:r>
          <a:r>
            <a:rPr lang="ko-KR" altLang="en-US" dirty="0" smtClean="0"/>
            <a:t> 내었을 때</a:t>
          </a:r>
          <a:r>
            <a:rPr lang="en-US" altLang="ko-KR" dirty="0" smtClean="0"/>
            <a:t>, </a:t>
          </a:r>
          <a:r>
            <a:rPr lang="ko-KR" altLang="en-US" dirty="0" smtClean="0"/>
            <a:t>뒤집은 패가 같은 월이 나와 가져가는 경우</a:t>
          </a:r>
          <a:endParaRPr lang="ko-KR" altLang="en-US" dirty="0"/>
        </a:p>
      </dgm:t>
    </dgm:pt>
    <dgm:pt modelId="{D1FE40E9-B202-4B7A-8942-71F368137499}" type="parTrans" cxnId="{83A36C19-E5E9-485D-B941-E43C52E96111}">
      <dgm:prSet/>
      <dgm:spPr/>
      <dgm:t>
        <a:bodyPr/>
        <a:lstStyle/>
        <a:p>
          <a:pPr latinLnBrk="1"/>
          <a:endParaRPr lang="ko-KR" altLang="en-US"/>
        </a:p>
      </dgm:t>
    </dgm:pt>
    <dgm:pt modelId="{D4274AC9-4542-4EFF-89F1-92B99E5BABAF}" type="sibTrans" cxnId="{83A36C19-E5E9-485D-B941-E43C52E96111}">
      <dgm:prSet/>
      <dgm:spPr/>
      <dgm:t>
        <a:bodyPr/>
        <a:lstStyle/>
        <a:p>
          <a:pPr latinLnBrk="1"/>
          <a:endParaRPr lang="ko-KR" altLang="en-US"/>
        </a:p>
      </dgm:t>
    </dgm:pt>
    <dgm:pt modelId="{D642F4F2-965B-4B0C-94D9-76439C60129F}">
      <dgm:prSet phldrT="[텍스트]"/>
      <dgm:spPr/>
      <dgm:t>
        <a:bodyPr/>
        <a:lstStyle/>
        <a:p>
          <a:pPr latinLnBrk="1"/>
          <a:r>
            <a:rPr lang="ko-KR" altLang="en-US" dirty="0" smtClean="0"/>
            <a:t>단</a:t>
          </a:r>
          <a:r>
            <a:rPr lang="en-US" altLang="ko-KR" dirty="0" smtClean="0"/>
            <a:t>, </a:t>
          </a:r>
          <a:r>
            <a:rPr lang="ko-KR" altLang="en-US" dirty="0" smtClean="0"/>
            <a:t>마지막 한 장일 경우는 쪽으로 취급하지 않는다</a:t>
          </a:r>
          <a:r>
            <a:rPr lang="en-US" altLang="ko-KR" dirty="0" smtClean="0"/>
            <a:t>.</a:t>
          </a:r>
          <a:endParaRPr lang="ko-KR" altLang="en-US" dirty="0"/>
        </a:p>
      </dgm:t>
    </dgm:pt>
    <dgm:pt modelId="{7AAA1416-B92D-4E23-B6F4-EE1585D89781}" type="parTrans" cxnId="{C9BB2C18-7EE0-4E5D-9A4E-5E5CDA4ADE00}">
      <dgm:prSet/>
      <dgm:spPr/>
      <dgm:t>
        <a:bodyPr/>
        <a:lstStyle/>
        <a:p>
          <a:pPr latinLnBrk="1"/>
          <a:endParaRPr lang="ko-KR" altLang="en-US"/>
        </a:p>
      </dgm:t>
    </dgm:pt>
    <dgm:pt modelId="{5207D3A7-935A-4726-B094-E39385F98863}" type="sibTrans" cxnId="{C9BB2C18-7EE0-4E5D-9A4E-5E5CDA4ADE00}">
      <dgm:prSet/>
      <dgm:spPr/>
      <dgm:t>
        <a:bodyPr/>
        <a:lstStyle/>
        <a:p>
          <a:pPr latinLnBrk="1"/>
          <a:endParaRPr lang="ko-KR" altLang="en-US"/>
        </a:p>
      </dgm:t>
    </dgm:pt>
    <dgm:pt modelId="{E7BAC7BD-34B5-4A0D-A3ED-69584B9D7E5A}">
      <dgm:prSet phldrT="[텍스트]"/>
      <dgm:spPr/>
      <dgm:t>
        <a:bodyPr/>
        <a:lstStyle/>
        <a:p>
          <a:pPr latinLnBrk="1"/>
          <a:r>
            <a:rPr lang="ko-KR" altLang="en-US" dirty="0" smtClean="0"/>
            <a:t>같은 월의 </a:t>
          </a:r>
          <a:r>
            <a:rPr lang="ko-KR" altLang="en-US" dirty="0" err="1" smtClean="0"/>
            <a:t>손패</a:t>
          </a:r>
          <a:r>
            <a:rPr lang="ko-KR" altLang="en-US" dirty="0" smtClean="0"/>
            <a:t> </a:t>
          </a:r>
          <a:r>
            <a:rPr lang="en-US" altLang="ko-KR" dirty="0" smtClean="0"/>
            <a:t>3</a:t>
          </a:r>
          <a:r>
            <a:rPr lang="ko-KR" altLang="en-US" dirty="0" smtClean="0"/>
            <a:t>장을 가지고 있고</a:t>
          </a:r>
          <a:r>
            <a:rPr lang="en-US" altLang="ko-KR" dirty="0" smtClean="0"/>
            <a:t> </a:t>
          </a:r>
          <a:r>
            <a:rPr lang="ko-KR" altLang="en-US" dirty="0" smtClean="0"/>
            <a:t>바닥에 같은 월이 있을 때</a:t>
          </a:r>
          <a:r>
            <a:rPr lang="en-US" altLang="ko-KR" dirty="0" smtClean="0"/>
            <a:t>, 3</a:t>
          </a:r>
          <a:r>
            <a:rPr lang="ko-KR" altLang="en-US" dirty="0" smtClean="0"/>
            <a:t>장을 한꺼번에 내서 </a:t>
          </a:r>
          <a:r>
            <a:rPr lang="en-US" altLang="ko-KR" dirty="0" smtClean="0"/>
            <a:t>4</a:t>
          </a:r>
          <a:r>
            <a:rPr lang="ko-KR" altLang="en-US" dirty="0" smtClean="0"/>
            <a:t>장 모두 가져갈 경우</a:t>
          </a:r>
          <a:endParaRPr lang="ko-KR" altLang="en-US" dirty="0"/>
        </a:p>
      </dgm:t>
    </dgm:pt>
    <dgm:pt modelId="{452478FB-16F7-4FCB-BB74-5F4597EB249C}" type="parTrans" cxnId="{BCCB33EF-272B-4B6F-941C-162CA63BF3FA}">
      <dgm:prSet/>
      <dgm:spPr/>
      <dgm:t>
        <a:bodyPr/>
        <a:lstStyle/>
        <a:p>
          <a:pPr latinLnBrk="1"/>
          <a:endParaRPr lang="ko-KR" altLang="en-US"/>
        </a:p>
      </dgm:t>
    </dgm:pt>
    <dgm:pt modelId="{82AFB87F-4B88-41C8-A161-209CC7CCB65C}" type="sibTrans" cxnId="{BCCB33EF-272B-4B6F-941C-162CA63BF3FA}">
      <dgm:prSet/>
      <dgm:spPr/>
      <dgm:t>
        <a:bodyPr/>
        <a:lstStyle/>
        <a:p>
          <a:pPr latinLnBrk="1"/>
          <a:endParaRPr lang="ko-KR" altLang="en-US"/>
        </a:p>
      </dgm:t>
    </dgm:pt>
    <dgm:pt modelId="{EBCB192B-8544-440B-B4E8-6C91563C8F73}">
      <dgm:prSet phldrT="[텍스트]"/>
      <dgm:spPr/>
      <dgm:t>
        <a:bodyPr/>
        <a:lstStyle/>
        <a:p>
          <a:pPr latinLnBrk="1"/>
          <a:r>
            <a:rPr lang="ko-KR" altLang="en-US" dirty="0" err="1" smtClean="0"/>
            <a:t>손패의</a:t>
          </a:r>
          <a:r>
            <a:rPr lang="ko-KR" altLang="en-US" dirty="0" smtClean="0"/>
            <a:t> </a:t>
          </a:r>
          <a:r>
            <a:rPr lang="ko-KR" altLang="en-US" dirty="0" err="1" smtClean="0"/>
            <a:t>보너스피를</a:t>
          </a:r>
          <a:r>
            <a:rPr lang="ko-KR" altLang="en-US" dirty="0" smtClean="0"/>
            <a:t> 낼 경우</a:t>
          </a:r>
          <a:endParaRPr lang="ko-KR" altLang="en-US" dirty="0"/>
        </a:p>
      </dgm:t>
    </dgm:pt>
    <dgm:pt modelId="{894B8425-C581-44E9-81DC-01E7974E84A3}" type="parTrans" cxnId="{F2755C45-6B2A-4C45-857D-3B0646718D20}">
      <dgm:prSet/>
      <dgm:spPr/>
      <dgm:t>
        <a:bodyPr/>
        <a:lstStyle/>
        <a:p>
          <a:pPr latinLnBrk="1"/>
          <a:endParaRPr lang="ko-KR" altLang="en-US"/>
        </a:p>
      </dgm:t>
    </dgm:pt>
    <dgm:pt modelId="{EE21EF69-1A4E-4418-A3EC-807BBCC80851}" type="sibTrans" cxnId="{F2755C45-6B2A-4C45-857D-3B0646718D20}">
      <dgm:prSet/>
      <dgm:spPr/>
      <dgm:t>
        <a:bodyPr/>
        <a:lstStyle/>
        <a:p>
          <a:pPr latinLnBrk="1"/>
          <a:endParaRPr lang="ko-KR" altLang="en-US"/>
        </a:p>
      </dgm:t>
    </dgm:pt>
    <dgm:pt modelId="{24939D65-57E3-4D0D-9B2B-B5D4073E88AE}" type="pres">
      <dgm:prSet presAssocID="{CE8ABCBD-8C5F-47A7-A94D-A8AC7BCDBA18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8822EC8D-1025-485B-A41D-16040C04C628}" type="pres">
      <dgm:prSet presAssocID="{28AF1152-4C79-4D58-84FE-1E182D7B3A62}" presName="parentLin" presStyleCnt="0"/>
      <dgm:spPr/>
    </dgm:pt>
    <dgm:pt modelId="{1274BA3B-9C6F-406F-9374-8FC9478A22BA}" type="pres">
      <dgm:prSet presAssocID="{28AF1152-4C79-4D58-84FE-1E182D7B3A62}" presName="parentLeftMargin" presStyleLbl="node1" presStyleIdx="0" presStyleCnt="6"/>
      <dgm:spPr/>
      <dgm:t>
        <a:bodyPr/>
        <a:lstStyle/>
        <a:p>
          <a:pPr latinLnBrk="1"/>
          <a:endParaRPr lang="ko-KR" altLang="en-US"/>
        </a:p>
      </dgm:t>
    </dgm:pt>
    <dgm:pt modelId="{D523EDF8-2A8D-480E-8A08-32ACA56E41CA}" type="pres">
      <dgm:prSet presAssocID="{28AF1152-4C79-4D58-84FE-1E182D7B3A62}" presName="parentText" presStyleLbl="node1" presStyleIdx="0" presStyleCnt="6">
        <dgm:presLayoutVars>
          <dgm:chMax val="0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E97B833D-EEA0-405A-8F88-ACDC19FD555A}" type="pres">
      <dgm:prSet presAssocID="{28AF1152-4C79-4D58-84FE-1E182D7B3A62}" presName="negativeSpace" presStyleCnt="0"/>
      <dgm:spPr/>
    </dgm:pt>
    <dgm:pt modelId="{D1A43DB9-815E-44C7-9E97-823DE7B14774}" type="pres">
      <dgm:prSet presAssocID="{28AF1152-4C79-4D58-84FE-1E182D7B3A62}" presName="childText" presStyleLbl="conFgAcc1" presStyleIdx="0" presStyleCnt="6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1337EAB0-AED4-4BA6-B6B6-D3489F835CA2}" type="pres">
      <dgm:prSet presAssocID="{01416F7C-7262-4CFF-B174-30349E14988E}" presName="spaceBetweenRectangles" presStyleCnt="0"/>
      <dgm:spPr/>
    </dgm:pt>
    <dgm:pt modelId="{497C7979-96AB-40DB-96DA-546B88E6C3EB}" type="pres">
      <dgm:prSet presAssocID="{65D7F5DA-7048-440B-9735-B5CC2065F7BC}" presName="parentLin" presStyleCnt="0"/>
      <dgm:spPr/>
    </dgm:pt>
    <dgm:pt modelId="{4F94DC90-B7AD-401C-B1C4-CE09854C016B}" type="pres">
      <dgm:prSet presAssocID="{65D7F5DA-7048-440B-9735-B5CC2065F7BC}" presName="parentLeftMargin" presStyleLbl="node1" presStyleIdx="0" presStyleCnt="6"/>
      <dgm:spPr/>
      <dgm:t>
        <a:bodyPr/>
        <a:lstStyle/>
        <a:p>
          <a:pPr latinLnBrk="1"/>
          <a:endParaRPr lang="ko-KR" altLang="en-US"/>
        </a:p>
      </dgm:t>
    </dgm:pt>
    <dgm:pt modelId="{DD514238-EDA1-44DE-890A-733002D20E51}" type="pres">
      <dgm:prSet presAssocID="{65D7F5DA-7048-440B-9735-B5CC2065F7BC}" presName="parentText" presStyleLbl="node1" presStyleIdx="1" presStyleCnt="6">
        <dgm:presLayoutVars>
          <dgm:chMax val="0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3D04C930-404E-4125-9B5D-F823E5D87839}" type="pres">
      <dgm:prSet presAssocID="{65D7F5DA-7048-440B-9735-B5CC2065F7BC}" presName="negativeSpace" presStyleCnt="0"/>
      <dgm:spPr/>
    </dgm:pt>
    <dgm:pt modelId="{7B620014-15AA-4A4D-B26E-667A65ABD475}" type="pres">
      <dgm:prSet presAssocID="{65D7F5DA-7048-440B-9735-B5CC2065F7BC}" presName="childText" presStyleLbl="conFgAcc1" presStyleIdx="1" presStyleCnt="6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91FF81F8-BBF7-4CE1-8FE2-5AC9A10743B6}" type="pres">
      <dgm:prSet presAssocID="{876AFF50-7A4F-410E-ACDF-01465EF7F2E7}" presName="spaceBetweenRectangles" presStyleCnt="0"/>
      <dgm:spPr/>
    </dgm:pt>
    <dgm:pt modelId="{B386F8B4-D214-4D34-AF62-BB04B735779C}" type="pres">
      <dgm:prSet presAssocID="{BC2AADFD-F009-40B6-ACF3-8C4B3310CF39}" presName="parentLin" presStyleCnt="0"/>
      <dgm:spPr/>
    </dgm:pt>
    <dgm:pt modelId="{4AB74845-1A2B-480F-B1CE-C0B91E0D9A9A}" type="pres">
      <dgm:prSet presAssocID="{BC2AADFD-F009-40B6-ACF3-8C4B3310CF39}" presName="parentLeftMargin" presStyleLbl="node1" presStyleIdx="1" presStyleCnt="6"/>
      <dgm:spPr/>
      <dgm:t>
        <a:bodyPr/>
        <a:lstStyle/>
        <a:p>
          <a:pPr latinLnBrk="1"/>
          <a:endParaRPr lang="ko-KR" altLang="en-US"/>
        </a:p>
      </dgm:t>
    </dgm:pt>
    <dgm:pt modelId="{AD78C2B4-5FE0-4B2F-8493-19EDF3C0394D}" type="pres">
      <dgm:prSet presAssocID="{BC2AADFD-F009-40B6-ACF3-8C4B3310CF39}" presName="parentText" presStyleLbl="node1" presStyleIdx="2" presStyleCnt="6">
        <dgm:presLayoutVars>
          <dgm:chMax val="0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662CA019-B96C-4734-8E08-0FF93A401382}" type="pres">
      <dgm:prSet presAssocID="{BC2AADFD-F009-40B6-ACF3-8C4B3310CF39}" presName="negativeSpace" presStyleCnt="0"/>
      <dgm:spPr/>
    </dgm:pt>
    <dgm:pt modelId="{08798D15-5B42-4494-A9C9-3BDCCF74B259}" type="pres">
      <dgm:prSet presAssocID="{BC2AADFD-F009-40B6-ACF3-8C4B3310CF39}" presName="childText" presStyleLbl="conFgAcc1" presStyleIdx="2" presStyleCnt="6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9149B864-2C4D-4903-B1B5-90DEECB43E8E}" type="pres">
      <dgm:prSet presAssocID="{164731A1-31D4-496F-A35B-71A48F97B8A4}" presName="spaceBetweenRectangles" presStyleCnt="0"/>
      <dgm:spPr/>
    </dgm:pt>
    <dgm:pt modelId="{D61E73EC-EDF9-49E1-A75B-B4328E2D173E}" type="pres">
      <dgm:prSet presAssocID="{8B7E036A-8D59-4089-8A95-D2CF43E6DF1A}" presName="parentLin" presStyleCnt="0"/>
      <dgm:spPr/>
    </dgm:pt>
    <dgm:pt modelId="{B7BDDA8F-C337-4D4F-8DDF-F5C67C257052}" type="pres">
      <dgm:prSet presAssocID="{8B7E036A-8D59-4089-8A95-D2CF43E6DF1A}" presName="parentLeftMargin" presStyleLbl="node1" presStyleIdx="2" presStyleCnt="6"/>
      <dgm:spPr/>
      <dgm:t>
        <a:bodyPr/>
        <a:lstStyle/>
        <a:p>
          <a:pPr latinLnBrk="1"/>
          <a:endParaRPr lang="ko-KR" altLang="en-US"/>
        </a:p>
      </dgm:t>
    </dgm:pt>
    <dgm:pt modelId="{D34D7283-040C-40BC-AEEC-039F419A51EF}" type="pres">
      <dgm:prSet presAssocID="{8B7E036A-8D59-4089-8A95-D2CF43E6DF1A}" presName="parentText" presStyleLbl="node1" presStyleIdx="3" presStyleCnt="6">
        <dgm:presLayoutVars>
          <dgm:chMax val="0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38A0E333-4DA7-4627-915C-D78AB9A2AD83}" type="pres">
      <dgm:prSet presAssocID="{8B7E036A-8D59-4089-8A95-D2CF43E6DF1A}" presName="negativeSpace" presStyleCnt="0"/>
      <dgm:spPr/>
    </dgm:pt>
    <dgm:pt modelId="{646F77E6-1B98-4BFE-ADEA-C69E9D392B11}" type="pres">
      <dgm:prSet presAssocID="{8B7E036A-8D59-4089-8A95-D2CF43E6DF1A}" presName="childText" presStyleLbl="conFgAcc1" presStyleIdx="3" presStyleCnt="6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D59CBE96-051F-49F5-8FED-31999484C339}" type="pres">
      <dgm:prSet presAssocID="{B2B45AB3-508C-4E5E-89DB-D502A800E7F4}" presName="spaceBetweenRectangles" presStyleCnt="0"/>
      <dgm:spPr/>
    </dgm:pt>
    <dgm:pt modelId="{C074CC0C-F11B-4012-821A-24CFFBD8D4B7}" type="pres">
      <dgm:prSet presAssocID="{B7E1535E-35C3-47EF-9C2F-C06607831455}" presName="parentLin" presStyleCnt="0"/>
      <dgm:spPr/>
    </dgm:pt>
    <dgm:pt modelId="{B7B58283-F2ED-46BD-805C-D92AB24DA642}" type="pres">
      <dgm:prSet presAssocID="{B7E1535E-35C3-47EF-9C2F-C06607831455}" presName="parentLeftMargin" presStyleLbl="node1" presStyleIdx="3" presStyleCnt="6"/>
      <dgm:spPr/>
      <dgm:t>
        <a:bodyPr/>
        <a:lstStyle/>
        <a:p>
          <a:pPr latinLnBrk="1"/>
          <a:endParaRPr lang="ko-KR" altLang="en-US"/>
        </a:p>
      </dgm:t>
    </dgm:pt>
    <dgm:pt modelId="{0E0175F8-14A9-4404-A9FC-8F6560A977F4}" type="pres">
      <dgm:prSet presAssocID="{B7E1535E-35C3-47EF-9C2F-C06607831455}" presName="parentText" presStyleLbl="node1" presStyleIdx="4" presStyleCnt="6">
        <dgm:presLayoutVars>
          <dgm:chMax val="0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F327360E-B43B-4A03-AE5E-3BB912C3EC08}" type="pres">
      <dgm:prSet presAssocID="{B7E1535E-35C3-47EF-9C2F-C06607831455}" presName="negativeSpace" presStyleCnt="0"/>
      <dgm:spPr/>
    </dgm:pt>
    <dgm:pt modelId="{8ECD1679-DEA6-41AD-BDBA-6C1635AEA3AC}" type="pres">
      <dgm:prSet presAssocID="{B7E1535E-35C3-47EF-9C2F-C06607831455}" presName="childText" presStyleLbl="conFgAcc1" presStyleIdx="4" presStyleCnt="6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12CDC91E-8609-41A2-AAD0-E74D22BE30DE}" type="pres">
      <dgm:prSet presAssocID="{3FC3A963-E161-4694-B20E-F333F12E42DB}" presName="spaceBetweenRectangles" presStyleCnt="0"/>
      <dgm:spPr/>
    </dgm:pt>
    <dgm:pt modelId="{CF7C6500-D493-4188-8087-CA927011F464}" type="pres">
      <dgm:prSet presAssocID="{A203337C-C585-4094-AA90-FF54BC9FA732}" presName="parentLin" presStyleCnt="0"/>
      <dgm:spPr/>
    </dgm:pt>
    <dgm:pt modelId="{E32CAB37-C0A0-44BA-8B89-B6D1A868FB9C}" type="pres">
      <dgm:prSet presAssocID="{A203337C-C585-4094-AA90-FF54BC9FA732}" presName="parentLeftMargin" presStyleLbl="node1" presStyleIdx="4" presStyleCnt="6"/>
      <dgm:spPr/>
      <dgm:t>
        <a:bodyPr/>
        <a:lstStyle/>
        <a:p>
          <a:pPr latinLnBrk="1"/>
          <a:endParaRPr lang="ko-KR" altLang="en-US"/>
        </a:p>
      </dgm:t>
    </dgm:pt>
    <dgm:pt modelId="{8E050277-B84B-4A80-A8A0-CECE14288EC6}" type="pres">
      <dgm:prSet presAssocID="{A203337C-C585-4094-AA90-FF54BC9FA732}" presName="parentText" presStyleLbl="node1" presStyleIdx="5" presStyleCnt="6">
        <dgm:presLayoutVars>
          <dgm:chMax val="0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63ED17A1-A1B0-4B7C-BD12-6F1375DBA41F}" type="pres">
      <dgm:prSet presAssocID="{A203337C-C585-4094-AA90-FF54BC9FA732}" presName="negativeSpace" presStyleCnt="0"/>
      <dgm:spPr/>
    </dgm:pt>
    <dgm:pt modelId="{CA931628-3D7F-4EBB-9C36-AEDD67A4BAD3}" type="pres">
      <dgm:prSet presAssocID="{A203337C-C585-4094-AA90-FF54BC9FA732}" presName="childText" presStyleLbl="conFgAcc1" presStyleIdx="5" presStyleCnt="6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</dgm:ptLst>
  <dgm:cxnLst>
    <dgm:cxn modelId="{6B0AC6A0-7A53-4F8B-B179-71BE83ED7E8D}" type="presOf" srcId="{4F695722-2ABA-4FC6-BE80-BEDD16254B4F}" destId="{7B620014-15AA-4A4D-B26E-667A65ABD475}" srcOrd="0" destOrd="1" presId="urn:microsoft.com/office/officeart/2005/8/layout/list1"/>
    <dgm:cxn modelId="{9CFEFC9F-52F7-423A-B6D3-960EAC574EDC}" type="presOf" srcId="{65D7F5DA-7048-440B-9735-B5CC2065F7BC}" destId="{4F94DC90-B7AD-401C-B1C4-CE09854C016B}" srcOrd="0" destOrd="0" presId="urn:microsoft.com/office/officeart/2005/8/layout/list1"/>
    <dgm:cxn modelId="{8D2AAA97-5918-4245-94E5-5D902C36DA42}" srcId="{BC2AADFD-F009-40B6-ACF3-8C4B3310CF39}" destId="{D75CC409-478A-407F-9A66-B82B46E24B77}" srcOrd="0" destOrd="0" parTransId="{9180FE85-9E74-44C8-B2BF-CF18DABB3A83}" sibTransId="{93855803-F5C8-4980-B89F-D453EF50B77D}"/>
    <dgm:cxn modelId="{2C3DE892-042C-4CC5-B492-523FC66E214E}" type="presOf" srcId="{A203337C-C585-4094-AA90-FF54BC9FA732}" destId="{E32CAB37-C0A0-44BA-8B89-B6D1A868FB9C}" srcOrd="0" destOrd="0" presId="urn:microsoft.com/office/officeart/2005/8/layout/list1"/>
    <dgm:cxn modelId="{C9BB2C18-7EE0-4E5D-9A4E-5E5CDA4ADE00}" srcId="{8B7E036A-8D59-4089-8A95-D2CF43E6DF1A}" destId="{D642F4F2-965B-4B0C-94D9-76439C60129F}" srcOrd="1" destOrd="0" parTransId="{7AAA1416-B92D-4E23-B6F4-EE1585D89781}" sibTransId="{5207D3A7-935A-4726-B094-E39385F98863}"/>
    <dgm:cxn modelId="{650EFCA9-581B-4745-AB0B-78C1E0A9647F}" srcId="{CE8ABCBD-8C5F-47A7-A94D-A8AC7BCDBA18}" destId="{8B7E036A-8D59-4089-8A95-D2CF43E6DF1A}" srcOrd="3" destOrd="0" parTransId="{CAC5D8F5-7F33-40F1-AFFF-58F4042B60F7}" sibTransId="{B2B45AB3-508C-4E5E-89DB-D502A800E7F4}"/>
    <dgm:cxn modelId="{C174FF96-F664-46DF-AD9C-5075B685B752}" srcId="{65D7F5DA-7048-440B-9735-B5CC2065F7BC}" destId="{4F695722-2ABA-4FC6-BE80-BEDD16254B4F}" srcOrd="1" destOrd="0" parTransId="{A1B506B0-A581-434D-84ED-C62599BB5162}" sibTransId="{6D691613-72EF-460C-8D1D-0E9A24F802F6}"/>
    <dgm:cxn modelId="{D4755B3E-33E1-4931-AD1F-5F0D5C113564}" type="presOf" srcId="{A203337C-C585-4094-AA90-FF54BC9FA732}" destId="{8E050277-B84B-4A80-A8A0-CECE14288EC6}" srcOrd="1" destOrd="0" presId="urn:microsoft.com/office/officeart/2005/8/layout/list1"/>
    <dgm:cxn modelId="{47198A24-0F9F-48FB-ACDA-31629DEFE779}" srcId="{CE8ABCBD-8C5F-47A7-A94D-A8AC7BCDBA18}" destId="{B7E1535E-35C3-47EF-9C2F-C06607831455}" srcOrd="4" destOrd="0" parTransId="{F7D54F4F-7DB9-4566-8C95-98128C62F2BE}" sibTransId="{3FC3A963-E161-4694-B20E-F333F12E42DB}"/>
    <dgm:cxn modelId="{CD01F3B0-504E-43F9-B9B8-7B8FF7B8789B}" srcId="{65D7F5DA-7048-440B-9735-B5CC2065F7BC}" destId="{3995AA4D-AA1E-4B3C-A4F0-5FF8700F12E5}" srcOrd="0" destOrd="0" parTransId="{22AED2EC-58E8-447C-B3BA-3CACD9F8AEF1}" sibTransId="{E6166242-C03B-4B93-A68C-7C494F44966C}"/>
    <dgm:cxn modelId="{CD38E575-F1D1-4A0F-ACFA-7DE9159DFC21}" srcId="{CE8ABCBD-8C5F-47A7-A94D-A8AC7BCDBA18}" destId="{65D7F5DA-7048-440B-9735-B5CC2065F7BC}" srcOrd="1" destOrd="0" parTransId="{C56272C3-E2B7-4794-9A64-317A4E1DFC88}" sibTransId="{876AFF50-7A4F-410E-ACDF-01465EF7F2E7}"/>
    <dgm:cxn modelId="{AD68C1BB-1313-475C-BD0C-905BC4F2A3EB}" type="presOf" srcId="{3995AA4D-AA1E-4B3C-A4F0-5FF8700F12E5}" destId="{7B620014-15AA-4A4D-B26E-667A65ABD475}" srcOrd="0" destOrd="0" presId="urn:microsoft.com/office/officeart/2005/8/layout/list1"/>
    <dgm:cxn modelId="{C4DD6577-1E7C-4868-83AA-656FE1310D95}" type="presOf" srcId="{8B7E036A-8D59-4089-8A95-D2CF43E6DF1A}" destId="{D34D7283-040C-40BC-AEEC-039F419A51EF}" srcOrd="1" destOrd="0" presId="urn:microsoft.com/office/officeart/2005/8/layout/list1"/>
    <dgm:cxn modelId="{FC773BBF-CA82-4279-AB6C-B66294C64CCF}" srcId="{28AF1152-4C79-4D58-84FE-1E182D7B3A62}" destId="{3E4DABC8-17C2-40BF-958C-1A7C50592523}" srcOrd="0" destOrd="0" parTransId="{7CFD0B3D-38A5-4D39-89BE-0993CD99948F}" sibTransId="{0DF75DBA-9A4D-4730-977F-0C7ABF13E26E}"/>
    <dgm:cxn modelId="{F2755C45-6B2A-4C45-857D-3B0646718D20}" srcId="{A203337C-C585-4094-AA90-FF54BC9FA732}" destId="{EBCB192B-8544-440B-B4E8-6C91563C8F73}" srcOrd="0" destOrd="0" parTransId="{894B8425-C581-44E9-81DC-01E7974E84A3}" sibTransId="{EE21EF69-1A4E-4418-A3EC-807BBCC80851}"/>
    <dgm:cxn modelId="{7BE86396-1076-4731-AC7B-F0DD843E7F38}" type="presOf" srcId="{3E4DABC8-17C2-40BF-958C-1A7C50592523}" destId="{D1A43DB9-815E-44C7-9E97-823DE7B14774}" srcOrd="0" destOrd="0" presId="urn:microsoft.com/office/officeart/2005/8/layout/list1"/>
    <dgm:cxn modelId="{BCCB33EF-272B-4B6F-941C-162CA63BF3FA}" srcId="{B7E1535E-35C3-47EF-9C2F-C06607831455}" destId="{E7BAC7BD-34B5-4A0D-A3ED-69584B9D7E5A}" srcOrd="0" destOrd="0" parTransId="{452478FB-16F7-4FCB-BB74-5F4597EB249C}" sibTransId="{82AFB87F-4B88-41C8-A161-209CC7CCB65C}"/>
    <dgm:cxn modelId="{39984C1D-F86C-41E7-AD07-B8C2E50A0047}" srcId="{CE8ABCBD-8C5F-47A7-A94D-A8AC7BCDBA18}" destId="{28AF1152-4C79-4D58-84FE-1E182D7B3A62}" srcOrd="0" destOrd="0" parTransId="{F1470308-FE87-4BA1-B1C8-D4EDEF9C2747}" sibTransId="{01416F7C-7262-4CFF-B174-30349E14988E}"/>
    <dgm:cxn modelId="{8AC6FD99-2F7C-4775-8141-AA2795CDE4F7}" type="presOf" srcId="{D642F4F2-965B-4B0C-94D9-76439C60129F}" destId="{646F77E6-1B98-4BFE-ADEA-C69E9D392B11}" srcOrd="0" destOrd="1" presId="urn:microsoft.com/office/officeart/2005/8/layout/list1"/>
    <dgm:cxn modelId="{10E8A6DB-28F7-43B7-82A8-61B8465B0D54}" srcId="{CE8ABCBD-8C5F-47A7-A94D-A8AC7BCDBA18}" destId="{BC2AADFD-F009-40B6-ACF3-8C4B3310CF39}" srcOrd="2" destOrd="0" parTransId="{2A35A4FD-92DC-457F-B46B-DAF44258C55C}" sibTransId="{164731A1-31D4-496F-A35B-71A48F97B8A4}"/>
    <dgm:cxn modelId="{60458D38-6CDB-4516-96C0-C9D91F749FFD}" type="presOf" srcId="{EBCB192B-8544-440B-B4E8-6C91563C8F73}" destId="{CA931628-3D7F-4EBB-9C36-AEDD67A4BAD3}" srcOrd="0" destOrd="0" presId="urn:microsoft.com/office/officeart/2005/8/layout/list1"/>
    <dgm:cxn modelId="{3349C2A3-7398-4450-94FC-E9E79CEE1F2D}" type="presOf" srcId="{28AF1152-4C79-4D58-84FE-1E182D7B3A62}" destId="{1274BA3B-9C6F-406F-9374-8FC9478A22BA}" srcOrd="0" destOrd="0" presId="urn:microsoft.com/office/officeart/2005/8/layout/list1"/>
    <dgm:cxn modelId="{5DCD4FDA-EE3C-4F80-8FF2-BF5134633944}" type="presOf" srcId="{28AF1152-4C79-4D58-84FE-1E182D7B3A62}" destId="{D523EDF8-2A8D-480E-8A08-32ACA56E41CA}" srcOrd="1" destOrd="0" presId="urn:microsoft.com/office/officeart/2005/8/layout/list1"/>
    <dgm:cxn modelId="{F64EAFEB-10D2-4263-A2F0-E1D51174CC32}" type="presOf" srcId="{BC2AADFD-F009-40B6-ACF3-8C4B3310CF39}" destId="{4AB74845-1A2B-480F-B1CE-C0B91E0D9A9A}" srcOrd="0" destOrd="0" presId="urn:microsoft.com/office/officeart/2005/8/layout/list1"/>
    <dgm:cxn modelId="{76B03EE8-CBA7-42E6-915E-A6ECF37F515F}" type="presOf" srcId="{65D7F5DA-7048-440B-9735-B5CC2065F7BC}" destId="{DD514238-EDA1-44DE-890A-733002D20E51}" srcOrd="1" destOrd="0" presId="urn:microsoft.com/office/officeart/2005/8/layout/list1"/>
    <dgm:cxn modelId="{83A36C19-E5E9-485D-B941-E43C52E96111}" srcId="{8B7E036A-8D59-4089-8A95-D2CF43E6DF1A}" destId="{C28A4871-56EE-43C9-AC15-2C1099BFEE2A}" srcOrd="0" destOrd="0" parTransId="{D1FE40E9-B202-4B7A-8942-71F368137499}" sibTransId="{D4274AC9-4542-4EFF-89F1-92B99E5BABAF}"/>
    <dgm:cxn modelId="{35FD033E-AE1F-4E1A-811F-6B31C8A4701A}" type="presOf" srcId="{B7E1535E-35C3-47EF-9C2F-C06607831455}" destId="{0E0175F8-14A9-4404-A9FC-8F6560A977F4}" srcOrd="1" destOrd="0" presId="urn:microsoft.com/office/officeart/2005/8/layout/list1"/>
    <dgm:cxn modelId="{8DDA3E38-A48B-42B7-BA07-E25342139BA1}" type="presOf" srcId="{CE8ABCBD-8C5F-47A7-A94D-A8AC7BCDBA18}" destId="{24939D65-57E3-4D0D-9B2B-B5D4073E88AE}" srcOrd="0" destOrd="0" presId="urn:microsoft.com/office/officeart/2005/8/layout/list1"/>
    <dgm:cxn modelId="{FC3A2169-55CF-4930-BFB7-8F1FCE95340E}" type="presOf" srcId="{C28A4871-56EE-43C9-AC15-2C1099BFEE2A}" destId="{646F77E6-1B98-4BFE-ADEA-C69E9D392B11}" srcOrd="0" destOrd="0" presId="urn:microsoft.com/office/officeart/2005/8/layout/list1"/>
    <dgm:cxn modelId="{2BD74300-8DF1-4477-8CAA-7879749377E7}" type="presOf" srcId="{B7E1535E-35C3-47EF-9C2F-C06607831455}" destId="{B7B58283-F2ED-46BD-805C-D92AB24DA642}" srcOrd="0" destOrd="0" presId="urn:microsoft.com/office/officeart/2005/8/layout/list1"/>
    <dgm:cxn modelId="{0BA2CD86-2BC2-4DC3-A404-FE8D9743A5B0}" srcId="{CE8ABCBD-8C5F-47A7-A94D-A8AC7BCDBA18}" destId="{A203337C-C585-4094-AA90-FF54BC9FA732}" srcOrd="5" destOrd="0" parTransId="{4FD1FEA3-E4C4-411F-87A9-32684C068E1D}" sibTransId="{92A33CB5-9D09-4D4F-89DD-89BA5813D484}"/>
    <dgm:cxn modelId="{80670F88-F54E-441C-BEAE-0C261F6F2652}" type="presOf" srcId="{BC2AADFD-F009-40B6-ACF3-8C4B3310CF39}" destId="{AD78C2B4-5FE0-4B2F-8493-19EDF3C0394D}" srcOrd="1" destOrd="0" presId="urn:microsoft.com/office/officeart/2005/8/layout/list1"/>
    <dgm:cxn modelId="{536121D8-AA8F-4E04-91F9-7BD14300F1B5}" type="presOf" srcId="{E7BAC7BD-34B5-4A0D-A3ED-69584B9D7E5A}" destId="{8ECD1679-DEA6-41AD-BDBA-6C1635AEA3AC}" srcOrd="0" destOrd="0" presId="urn:microsoft.com/office/officeart/2005/8/layout/list1"/>
    <dgm:cxn modelId="{8FF63E0E-2E46-48D8-926A-CE6BB053B2F1}" type="presOf" srcId="{8B7E036A-8D59-4089-8A95-D2CF43E6DF1A}" destId="{B7BDDA8F-C337-4D4F-8DDF-F5C67C257052}" srcOrd="0" destOrd="0" presId="urn:microsoft.com/office/officeart/2005/8/layout/list1"/>
    <dgm:cxn modelId="{6829E763-1D88-4EC9-8290-679308A7092B}" type="presOf" srcId="{D75CC409-478A-407F-9A66-B82B46E24B77}" destId="{08798D15-5B42-4494-A9C9-3BDCCF74B259}" srcOrd="0" destOrd="0" presId="urn:microsoft.com/office/officeart/2005/8/layout/list1"/>
    <dgm:cxn modelId="{CFFB6DC2-A324-4BE0-AD24-A5F0D0A6E12A}" type="presParOf" srcId="{24939D65-57E3-4D0D-9B2B-B5D4073E88AE}" destId="{8822EC8D-1025-485B-A41D-16040C04C628}" srcOrd="0" destOrd="0" presId="urn:microsoft.com/office/officeart/2005/8/layout/list1"/>
    <dgm:cxn modelId="{D5963953-B67E-40D1-AC9A-06558CCEFE10}" type="presParOf" srcId="{8822EC8D-1025-485B-A41D-16040C04C628}" destId="{1274BA3B-9C6F-406F-9374-8FC9478A22BA}" srcOrd="0" destOrd="0" presId="urn:microsoft.com/office/officeart/2005/8/layout/list1"/>
    <dgm:cxn modelId="{F85094CD-2115-47CA-9614-FCC232D4D2BC}" type="presParOf" srcId="{8822EC8D-1025-485B-A41D-16040C04C628}" destId="{D523EDF8-2A8D-480E-8A08-32ACA56E41CA}" srcOrd="1" destOrd="0" presId="urn:microsoft.com/office/officeart/2005/8/layout/list1"/>
    <dgm:cxn modelId="{4005FF58-1399-4DD7-A66B-FDAB93A57F3A}" type="presParOf" srcId="{24939D65-57E3-4D0D-9B2B-B5D4073E88AE}" destId="{E97B833D-EEA0-405A-8F88-ACDC19FD555A}" srcOrd="1" destOrd="0" presId="urn:microsoft.com/office/officeart/2005/8/layout/list1"/>
    <dgm:cxn modelId="{79ED23FE-CC88-44C6-9BA9-87DA75756B8D}" type="presParOf" srcId="{24939D65-57E3-4D0D-9B2B-B5D4073E88AE}" destId="{D1A43DB9-815E-44C7-9E97-823DE7B14774}" srcOrd="2" destOrd="0" presId="urn:microsoft.com/office/officeart/2005/8/layout/list1"/>
    <dgm:cxn modelId="{3238C2F6-2D44-48FC-B023-1EB214E6A67E}" type="presParOf" srcId="{24939D65-57E3-4D0D-9B2B-B5D4073E88AE}" destId="{1337EAB0-AED4-4BA6-B6B6-D3489F835CA2}" srcOrd="3" destOrd="0" presId="urn:microsoft.com/office/officeart/2005/8/layout/list1"/>
    <dgm:cxn modelId="{D3ACFBFE-8ECB-4ED7-A1CB-9AE64D242863}" type="presParOf" srcId="{24939D65-57E3-4D0D-9B2B-B5D4073E88AE}" destId="{497C7979-96AB-40DB-96DA-546B88E6C3EB}" srcOrd="4" destOrd="0" presId="urn:microsoft.com/office/officeart/2005/8/layout/list1"/>
    <dgm:cxn modelId="{4B3F67A1-4C46-4F77-A8A6-48251FB4207E}" type="presParOf" srcId="{497C7979-96AB-40DB-96DA-546B88E6C3EB}" destId="{4F94DC90-B7AD-401C-B1C4-CE09854C016B}" srcOrd="0" destOrd="0" presId="urn:microsoft.com/office/officeart/2005/8/layout/list1"/>
    <dgm:cxn modelId="{C8D630C2-3EEB-48FB-9B0E-1AD29BC4C3AE}" type="presParOf" srcId="{497C7979-96AB-40DB-96DA-546B88E6C3EB}" destId="{DD514238-EDA1-44DE-890A-733002D20E51}" srcOrd="1" destOrd="0" presId="urn:microsoft.com/office/officeart/2005/8/layout/list1"/>
    <dgm:cxn modelId="{33154A60-13EC-45EC-B926-52C43960DCFC}" type="presParOf" srcId="{24939D65-57E3-4D0D-9B2B-B5D4073E88AE}" destId="{3D04C930-404E-4125-9B5D-F823E5D87839}" srcOrd="5" destOrd="0" presId="urn:microsoft.com/office/officeart/2005/8/layout/list1"/>
    <dgm:cxn modelId="{3C4D8C00-32DF-4F61-B38E-F691C49DEBF5}" type="presParOf" srcId="{24939D65-57E3-4D0D-9B2B-B5D4073E88AE}" destId="{7B620014-15AA-4A4D-B26E-667A65ABD475}" srcOrd="6" destOrd="0" presId="urn:microsoft.com/office/officeart/2005/8/layout/list1"/>
    <dgm:cxn modelId="{95CB0EE6-2D95-41F8-A1E4-0C396C63CC52}" type="presParOf" srcId="{24939D65-57E3-4D0D-9B2B-B5D4073E88AE}" destId="{91FF81F8-BBF7-4CE1-8FE2-5AC9A10743B6}" srcOrd="7" destOrd="0" presId="urn:microsoft.com/office/officeart/2005/8/layout/list1"/>
    <dgm:cxn modelId="{7C12CE03-9BC3-4602-9D1C-9A1C6F9D4CC6}" type="presParOf" srcId="{24939D65-57E3-4D0D-9B2B-B5D4073E88AE}" destId="{B386F8B4-D214-4D34-AF62-BB04B735779C}" srcOrd="8" destOrd="0" presId="urn:microsoft.com/office/officeart/2005/8/layout/list1"/>
    <dgm:cxn modelId="{90A13A09-49EA-44D4-8111-2E3004E6C7CE}" type="presParOf" srcId="{B386F8B4-D214-4D34-AF62-BB04B735779C}" destId="{4AB74845-1A2B-480F-B1CE-C0B91E0D9A9A}" srcOrd="0" destOrd="0" presId="urn:microsoft.com/office/officeart/2005/8/layout/list1"/>
    <dgm:cxn modelId="{CAF418A6-9D36-4C74-9287-83A443C9CAAB}" type="presParOf" srcId="{B386F8B4-D214-4D34-AF62-BB04B735779C}" destId="{AD78C2B4-5FE0-4B2F-8493-19EDF3C0394D}" srcOrd="1" destOrd="0" presId="urn:microsoft.com/office/officeart/2005/8/layout/list1"/>
    <dgm:cxn modelId="{B0C24548-694D-4093-9513-32C0767D6418}" type="presParOf" srcId="{24939D65-57E3-4D0D-9B2B-B5D4073E88AE}" destId="{662CA019-B96C-4734-8E08-0FF93A401382}" srcOrd="9" destOrd="0" presId="urn:microsoft.com/office/officeart/2005/8/layout/list1"/>
    <dgm:cxn modelId="{80E41ECF-DF9E-4C69-A2B7-75D8123D20FC}" type="presParOf" srcId="{24939D65-57E3-4D0D-9B2B-B5D4073E88AE}" destId="{08798D15-5B42-4494-A9C9-3BDCCF74B259}" srcOrd="10" destOrd="0" presId="urn:microsoft.com/office/officeart/2005/8/layout/list1"/>
    <dgm:cxn modelId="{EBD61167-3263-4181-BD46-C73608667BA8}" type="presParOf" srcId="{24939D65-57E3-4D0D-9B2B-B5D4073E88AE}" destId="{9149B864-2C4D-4903-B1B5-90DEECB43E8E}" srcOrd="11" destOrd="0" presId="urn:microsoft.com/office/officeart/2005/8/layout/list1"/>
    <dgm:cxn modelId="{5E8BC88F-FE6F-4E88-8A2D-795B1B5EA780}" type="presParOf" srcId="{24939D65-57E3-4D0D-9B2B-B5D4073E88AE}" destId="{D61E73EC-EDF9-49E1-A75B-B4328E2D173E}" srcOrd="12" destOrd="0" presId="urn:microsoft.com/office/officeart/2005/8/layout/list1"/>
    <dgm:cxn modelId="{F4A43051-76EA-41A1-A768-B0B53174ED6B}" type="presParOf" srcId="{D61E73EC-EDF9-49E1-A75B-B4328E2D173E}" destId="{B7BDDA8F-C337-4D4F-8DDF-F5C67C257052}" srcOrd="0" destOrd="0" presId="urn:microsoft.com/office/officeart/2005/8/layout/list1"/>
    <dgm:cxn modelId="{8D6E2129-0795-48EE-BAF1-F58848A11403}" type="presParOf" srcId="{D61E73EC-EDF9-49E1-A75B-B4328E2D173E}" destId="{D34D7283-040C-40BC-AEEC-039F419A51EF}" srcOrd="1" destOrd="0" presId="urn:microsoft.com/office/officeart/2005/8/layout/list1"/>
    <dgm:cxn modelId="{6683508C-0A52-4522-9573-22FE4DE012FE}" type="presParOf" srcId="{24939D65-57E3-4D0D-9B2B-B5D4073E88AE}" destId="{38A0E333-4DA7-4627-915C-D78AB9A2AD83}" srcOrd="13" destOrd="0" presId="urn:microsoft.com/office/officeart/2005/8/layout/list1"/>
    <dgm:cxn modelId="{E4722F57-3368-4394-9CC7-E1B8283D0E71}" type="presParOf" srcId="{24939D65-57E3-4D0D-9B2B-B5D4073E88AE}" destId="{646F77E6-1B98-4BFE-ADEA-C69E9D392B11}" srcOrd="14" destOrd="0" presId="urn:microsoft.com/office/officeart/2005/8/layout/list1"/>
    <dgm:cxn modelId="{CD3BC2A0-FADB-416C-834A-4C973DD677F6}" type="presParOf" srcId="{24939D65-57E3-4D0D-9B2B-B5D4073E88AE}" destId="{D59CBE96-051F-49F5-8FED-31999484C339}" srcOrd="15" destOrd="0" presId="urn:microsoft.com/office/officeart/2005/8/layout/list1"/>
    <dgm:cxn modelId="{96DB89CC-FB83-44AB-A0F4-4A7A49DBFD82}" type="presParOf" srcId="{24939D65-57E3-4D0D-9B2B-B5D4073E88AE}" destId="{C074CC0C-F11B-4012-821A-24CFFBD8D4B7}" srcOrd="16" destOrd="0" presId="urn:microsoft.com/office/officeart/2005/8/layout/list1"/>
    <dgm:cxn modelId="{763FF2EE-DA98-48F7-96EB-18DF54DB5373}" type="presParOf" srcId="{C074CC0C-F11B-4012-821A-24CFFBD8D4B7}" destId="{B7B58283-F2ED-46BD-805C-D92AB24DA642}" srcOrd="0" destOrd="0" presId="urn:microsoft.com/office/officeart/2005/8/layout/list1"/>
    <dgm:cxn modelId="{B273ED7A-CB13-401D-9AE9-4F9B9945950C}" type="presParOf" srcId="{C074CC0C-F11B-4012-821A-24CFFBD8D4B7}" destId="{0E0175F8-14A9-4404-A9FC-8F6560A977F4}" srcOrd="1" destOrd="0" presId="urn:microsoft.com/office/officeart/2005/8/layout/list1"/>
    <dgm:cxn modelId="{1660A164-224C-4FB2-9BB8-C4C03CDA560C}" type="presParOf" srcId="{24939D65-57E3-4D0D-9B2B-B5D4073E88AE}" destId="{F327360E-B43B-4A03-AE5E-3BB912C3EC08}" srcOrd="17" destOrd="0" presId="urn:microsoft.com/office/officeart/2005/8/layout/list1"/>
    <dgm:cxn modelId="{C8886D7D-39EB-4F13-A13E-CAF5BB0EB9CE}" type="presParOf" srcId="{24939D65-57E3-4D0D-9B2B-B5D4073E88AE}" destId="{8ECD1679-DEA6-41AD-BDBA-6C1635AEA3AC}" srcOrd="18" destOrd="0" presId="urn:microsoft.com/office/officeart/2005/8/layout/list1"/>
    <dgm:cxn modelId="{31FDB6C5-2B45-41CD-BB29-B2C5F21B8FD8}" type="presParOf" srcId="{24939D65-57E3-4D0D-9B2B-B5D4073E88AE}" destId="{12CDC91E-8609-41A2-AAD0-E74D22BE30DE}" srcOrd="19" destOrd="0" presId="urn:microsoft.com/office/officeart/2005/8/layout/list1"/>
    <dgm:cxn modelId="{880A6239-D671-4BA5-9E4E-0D59A9B7A36F}" type="presParOf" srcId="{24939D65-57E3-4D0D-9B2B-B5D4073E88AE}" destId="{CF7C6500-D493-4188-8087-CA927011F464}" srcOrd="20" destOrd="0" presId="urn:microsoft.com/office/officeart/2005/8/layout/list1"/>
    <dgm:cxn modelId="{B9C6D743-07E6-4FD3-9118-884D6CFAFBFE}" type="presParOf" srcId="{CF7C6500-D493-4188-8087-CA927011F464}" destId="{E32CAB37-C0A0-44BA-8B89-B6D1A868FB9C}" srcOrd="0" destOrd="0" presId="urn:microsoft.com/office/officeart/2005/8/layout/list1"/>
    <dgm:cxn modelId="{F7D8727A-9072-4E75-B188-073D815813B5}" type="presParOf" srcId="{CF7C6500-D493-4188-8087-CA927011F464}" destId="{8E050277-B84B-4A80-A8A0-CECE14288EC6}" srcOrd="1" destOrd="0" presId="urn:microsoft.com/office/officeart/2005/8/layout/list1"/>
    <dgm:cxn modelId="{E8008036-DFDE-4313-B2BF-C8C4CA66C7C1}" type="presParOf" srcId="{24939D65-57E3-4D0D-9B2B-B5D4073E88AE}" destId="{63ED17A1-A1B0-4B7C-BD12-6F1375DBA41F}" srcOrd="21" destOrd="0" presId="urn:microsoft.com/office/officeart/2005/8/layout/list1"/>
    <dgm:cxn modelId="{F2144E8B-9318-48A6-8C8E-AA28C814D6C5}" type="presParOf" srcId="{24939D65-57E3-4D0D-9B2B-B5D4073E88AE}" destId="{CA931628-3D7F-4EBB-9C36-AEDD67A4BAD3}" srcOrd="2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85C2DDAD-9957-45FA-951A-627E59BC0F98}" type="doc">
      <dgm:prSet loTypeId="urn:microsoft.com/office/officeart/2005/8/layout/vList2" loCatId="list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pPr latinLnBrk="1"/>
          <a:endParaRPr lang="ko-KR" altLang="en-US"/>
        </a:p>
      </dgm:t>
    </dgm:pt>
    <dgm:pt modelId="{BA5199FF-B5DD-4624-B458-E978D4882B52}">
      <dgm:prSet phldrT="[텍스트]"/>
      <dgm:spPr/>
      <dgm:t>
        <a:bodyPr/>
        <a:lstStyle/>
        <a:p>
          <a:pPr latinLnBrk="1"/>
          <a:r>
            <a:rPr lang="ko-KR" altLang="en-US" b="1" dirty="0" smtClean="0"/>
            <a:t>승리 조건</a:t>
          </a:r>
          <a:endParaRPr lang="ko-KR" altLang="en-US" b="1" dirty="0"/>
        </a:p>
      </dgm:t>
    </dgm:pt>
    <dgm:pt modelId="{3E1B516A-3A18-4F5F-9CB8-2497742B0CBD}" type="parTrans" cxnId="{5FB66415-2322-430E-B654-05BF3CFE0F66}">
      <dgm:prSet/>
      <dgm:spPr/>
      <dgm:t>
        <a:bodyPr/>
        <a:lstStyle/>
        <a:p>
          <a:pPr latinLnBrk="1"/>
          <a:endParaRPr lang="ko-KR" altLang="en-US"/>
        </a:p>
      </dgm:t>
    </dgm:pt>
    <dgm:pt modelId="{10ABFB2A-F4CA-4C66-8991-F5551CA2A57C}" type="sibTrans" cxnId="{5FB66415-2322-430E-B654-05BF3CFE0F66}">
      <dgm:prSet/>
      <dgm:spPr/>
      <dgm:t>
        <a:bodyPr/>
        <a:lstStyle/>
        <a:p>
          <a:pPr latinLnBrk="1"/>
          <a:endParaRPr lang="ko-KR" altLang="en-US"/>
        </a:p>
      </dgm:t>
    </dgm:pt>
    <dgm:pt modelId="{AD0C3323-D7E6-4B7B-BCDE-0AA352263B71}">
      <dgm:prSet phldrT="[텍스트]"/>
      <dgm:spPr/>
      <dgm:t>
        <a:bodyPr/>
        <a:lstStyle/>
        <a:p>
          <a:pPr algn="l" latinLnBrk="1"/>
          <a:r>
            <a:rPr lang="en-US" altLang="ko-KR" dirty="0" smtClean="0"/>
            <a:t>7</a:t>
          </a:r>
          <a:r>
            <a:rPr lang="ko-KR" altLang="en-US" dirty="0" smtClean="0"/>
            <a:t>점을 먼저 낸 사용자가 </a:t>
          </a:r>
          <a:r>
            <a:rPr lang="ko-KR" altLang="en-US" b="1" dirty="0" smtClean="0"/>
            <a:t>스톱</a:t>
          </a:r>
          <a:r>
            <a:rPr lang="ko-KR" altLang="en-US" dirty="0" smtClean="0"/>
            <a:t>을 선택 할 경우</a:t>
          </a:r>
          <a:r>
            <a:rPr lang="en-US" altLang="ko-KR" dirty="0" smtClean="0"/>
            <a:t>.</a:t>
          </a:r>
          <a:endParaRPr lang="ko-KR" altLang="en-US" dirty="0"/>
        </a:p>
      </dgm:t>
    </dgm:pt>
    <dgm:pt modelId="{846B1BEC-A1DE-434C-8C2B-FD9D85CB45C2}" type="parTrans" cxnId="{B4E997A8-5BEC-43C6-AFDB-C215C6C62BC2}">
      <dgm:prSet/>
      <dgm:spPr/>
      <dgm:t>
        <a:bodyPr/>
        <a:lstStyle/>
        <a:p>
          <a:pPr latinLnBrk="1"/>
          <a:endParaRPr lang="ko-KR" altLang="en-US"/>
        </a:p>
      </dgm:t>
    </dgm:pt>
    <dgm:pt modelId="{D8FA5BD0-E4EC-4213-B4AF-FAF58C618882}" type="sibTrans" cxnId="{B4E997A8-5BEC-43C6-AFDB-C215C6C62BC2}">
      <dgm:prSet/>
      <dgm:spPr/>
      <dgm:t>
        <a:bodyPr/>
        <a:lstStyle/>
        <a:p>
          <a:pPr latinLnBrk="1"/>
          <a:endParaRPr lang="ko-KR" altLang="en-US"/>
        </a:p>
      </dgm:t>
    </dgm:pt>
    <dgm:pt modelId="{DA620FEC-C9A2-4337-89CB-3CB34FC9EC5D}">
      <dgm:prSet/>
      <dgm:spPr/>
      <dgm:t>
        <a:bodyPr/>
        <a:lstStyle/>
        <a:p>
          <a:pPr algn="l" latinLnBrk="1"/>
          <a:r>
            <a:rPr lang="ko-KR" altLang="en-US" dirty="0" smtClean="0"/>
            <a:t>총통</a:t>
          </a:r>
          <a:r>
            <a:rPr lang="en-US" altLang="ko-KR" dirty="0" smtClean="0"/>
            <a:t>(</a:t>
          </a:r>
          <a:r>
            <a:rPr lang="ko-KR" altLang="en-US" dirty="0" smtClean="0"/>
            <a:t>같은 무늬의 패가 </a:t>
          </a:r>
          <a:r>
            <a:rPr lang="en-US" altLang="ko-KR" dirty="0" smtClean="0"/>
            <a:t>4</a:t>
          </a:r>
          <a:r>
            <a:rPr lang="ko-KR" altLang="en-US" dirty="0" smtClean="0"/>
            <a:t>개</a:t>
          </a:r>
          <a:r>
            <a:rPr lang="en-US" altLang="ko-KR" dirty="0" smtClean="0"/>
            <a:t>)</a:t>
          </a:r>
          <a:r>
            <a:rPr lang="ko-KR" altLang="en-US" dirty="0" smtClean="0"/>
            <a:t>이 되었을 때</a:t>
          </a:r>
          <a:r>
            <a:rPr lang="en-US" altLang="ko-KR" dirty="0" smtClean="0"/>
            <a:t>, </a:t>
          </a:r>
          <a:r>
            <a:rPr lang="ko-KR" altLang="en-US" b="1" dirty="0" smtClean="0"/>
            <a:t>중지</a:t>
          </a:r>
          <a:r>
            <a:rPr lang="ko-KR" altLang="en-US" b="0" dirty="0" smtClean="0"/>
            <a:t>를 선택할</a:t>
          </a:r>
          <a:r>
            <a:rPr lang="ko-KR" altLang="en-US" dirty="0" smtClean="0"/>
            <a:t> 경우</a:t>
          </a:r>
          <a:endParaRPr lang="en-US" altLang="ko-KR" dirty="0" smtClean="0"/>
        </a:p>
      </dgm:t>
    </dgm:pt>
    <dgm:pt modelId="{9476086E-1251-4E53-AC23-A7A2ADACED12}" type="parTrans" cxnId="{BF045981-C479-4195-96A0-CE6503804341}">
      <dgm:prSet/>
      <dgm:spPr/>
      <dgm:t>
        <a:bodyPr/>
        <a:lstStyle/>
        <a:p>
          <a:pPr latinLnBrk="1"/>
          <a:endParaRPr lang="ko-KR" altLang="en-US"/>
        </a:p>
      </dgm:t>
    </dgm:pt>
    <dgm:pt modelId="{6A357354-5156-477B-AEC6-57B7D519F06C}" type="sibTrans" cxnId="{BF045981-C479-4195-96A0-CE6503804341}">
      <dgm:prSet/>
      <dgm:spPr/>
      <dgm:t>
        <a:bodyPr/>
        <a:lstStyle/>
        <a:p>
          <a:pPr latinLnBrk="1"/>
          <a:endParaRPr lang="ko-KR" altLang="en-US"/>
        </a:p>
      </dgm:t>
    </dgm:pt>
    <dgm:pt modelId="{CABA160C-E8BB-479B-90E2-4760B28365B6}">
      <dgm:prSet/>
      <dgm:spPr/>
      <dgm:t>
        <a:bodyPr/>
        <a:lstStyle/>
        <a:p>
          <a:pPr algn="l" latinLnBrk="1"/>
          <a:r>
            <a:rPr lang="ko-KR" altLang="en-US" dirty="0" smtClean="0"/>
            <a:t>한 사람이 한 게임에서 뻑</a:t>
          </a:r>
          <a:r>
            <a:rPr lang="en-US" altLang="ko-KR" dirty="0" smtClean="0"/>
            <a:t>(</a:t>
          </a:r>
          <a:r>
            <a:rPr lang="ko-KR" altLang="en-US" dirty="0" smtClean="0"/>
            <a:t>같은 월이 </a:t>
          </a:r>
          <a:r>
            <a:rPr lang="en-US" altLang="ko-KR" dirty="0" smtClean="0"/>
            <a:t>3</a:t>
          </a:r>
          <a:r>
            <a:rPr lang="ko-KR" altLang="en-US" dirty="0" smtClean="0"/>
            <a:t>장이 쌓인 경우</a:t>
          </a:r>
          <a:r>
            <a:rPr lang="en-US" altLang="ko-KR" dirty="0" smtClean="0"/>
            <a:t>)</a:t>
          </a:r>
          <a:r>
            <a:rPr lang="ko-KR" altLang="en-US" dirty="0" smtClean="0"/>
            <a:t>을 </a:t>
          </a:r>
          <a:r>
            <a:rPr lang="en-US" altLang="ko-KR" b="1" dirty="0" smtClean="0"/>
            <a:t>3</a:t>
          </a:r>
          <a:r>
            <a:rPr lang="ko-KR" altLang="en-US" b="1" dirty="0" smtClean="0"/>
            <a:t>번</a:t>
          </a:r>
          <a:r>
            <a:rPr lang="ko-KR" altLang="en-US" dirty="0" smtClean="0"/>
            <a:t> 했을 경우</a:t>
          </a:r>
          <a:endParaRPr lang="ko-KR" altLang="en-US" dirty="0"/>
        </a:p>
      </dgm:t>
    </dgm:pt>
    <dgm:pt modelId="{60EA164E-F936-4555-ABA9-AA31D1D6EFE4}" type="parTrans" cxnId="{0646F0C9-BD83-44D3-85D9-1D7BB9DE25C3}">
      <dgm:prSet/>
      <dgm:spPr/>
      <dgm:t>
        <a:bodyPr/>
        <a:lstStyle/>
        <a:p>
          <a:pPr latinLnBrk="1"/>
          <a:endParaRPr lang="ko-KR" altLang="en-US"/>
        </a:p>
      </dgm:t>
    </dgm:pt>
    <dgm:pt modelId="{27E5F1B9-4AA3-4920-9613-0B5EB760ADF6}" type="sibTrans" cxnId="{0646F0C9-BD83-44D3-85D9-1D7BB9DE25C3}">
      <dgm:prSet/>
      <dgm:spPr/>
      <dgm:t>
        <a:bodyPr/>
        <a:lstStyle/>
        <a:p>
          <a:pPr latinLnBrk="1"/>
          <a:endParaRPr lang="ko-KR" altLang="en-US"/>
        </a:p>
      </dgm:t>
    </dgm:pt>
    <dgm:pt modelId="{2B9122F7-9DA2-443C-9028-D670983EE84E}" type="pres">
      <dgm:prSet presAssocID="{85C2DDAD-9957-45FA-951A-627E59BC0F98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719074BA-AD80-4166-8AE0-6BF54A28B329}" type="pres">
      <dgm:prSet presAssocID="{BA5199FF-B5DD-4624-B458-E978D4882B52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77529C39-3E9D-4684-9782-AA10B6513DCC}" type="pres">
      <dgm:prSet presAssocID="{BA5199FF-B5DD-4624-B458-E978D4882B52}" presName="childText" presStyleLbl="revTx" presStyleIdx="0" presStyleCnt="1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</dgm:ptLst>
  <dgm:cxnLst>
    <dgm:cxn modelId="{0646F0C9-BD83-44D3-85D9-1D7BB9DE25C3}" srcId="{BA5199FF-B5DD-4624-B458-E978D4882B52}" destId="{CABA160C-E8BB-479B-90E2-4760B28365B6}" srcOrd="2" destOrd="0" parTransId="{60EA164E-F936-4555-ABA9-AA31D1D6EFE4}" sibTransId="{27E5F1B9-4AA3-4920-9613-0B5EB760ADF6}"/>
    <dgm:cxn modelId="{5D8BEABB-FD88-4CC0-BBB4-500C185C01C8}" type="presOf" srcId="{85C2DDAD-9957-45FA-951A-627E59BC0F98}" destId="{2B9122F7-9DA2-443C-9028-D670983EE84E}" srcOrd="0" destOrd="0" presId="urn:microsoft.com/office/officeart/2005/8/layout/vList2"/>
    <dgm:cxn modelId="{E13DD079-8CE3-44A6-A7DB-FB896B185C73}" type="presOf" srcId="{BA5199FF-B5DD-4624-B458-E978D4882B52}" destId="{719074BA-AD80-4166-8AE0-6BF54A28B329}" srcOrd="0" destOrd="0" presId="urn:microsoft.com/office/officeart/2005/8/layout/vList2"/>
    <dgm:cxn modelId="{004473F0-D732-4AD8-8094-0285940D371F}" type="presOf" srcId="{DA620FEC-C9A2-4337-89CB-3CB34FC9EC5D}" destId="{77529C39-3E9D-4684-9782-AA10B6513DCC}" srcOrd="0" destOrd="1" presId="urn:microsoft.com/office/officeart/2005/8/layout/vList2"/>
    <dgm:cxn modelId="{7F0B7CBA-521C-41E2-A8F5-185D4D40A8F5}" type="presOf" srcId="{CABA160C-E8BB-479B-90E2-4760B28365B6}" destId="{77529C39-3E9D-4684-9782-AA10B6513DCC}" srcOrd="0" destOrd="2" presId="urn:microsoft.com/office/officeart/2005/8/layout/vList2"/>
    <dgm:cxn modelId="{BF045981-C479-4195-96A0-CE6503804341}" srcId="{BA5199FF-B5DD-4624-B458-E978D4882B52}" destId="{DA620FEC-C9A2-4337-89CB-3CB34FC9EC5D}" srcOrd="1" destOrd="0" parTransId="{9476086E-1251-4E53-AC23-A7A2ADACED12}" sibTransId="{6A357354-5156-477B-AEC6-57B7D519F06C}"/>
    <dgm:cxn modelId="{636BA7CC-906E-40B7-B608-01E986340C1A}" type="presOf" srcId="{AD0C3323-D7E6-4B7B-BCDE-0AA352263B71}" destId="{77529C39-3E9D-4684-9782-AA10B6513DCC}" srcOrd="0" destOrd="0" presId="urn:microsoft.com/office/officeart/2005/8/layout/vList2"/>
    <dgm:cxn modelId="{B4E997A8-5BEC-43C6-AFDB-C215C6C62BC2}" srcId="{BA5199FF-B5DD-4624-B458-E978D4882B52}" destId="{AD0C3323-D7E6-4B7B-BCDE-0AA352263B71}" srcOrd="0" destOrd="0" parTransId="{846B1BEC-A1DE-434C-8C2B-FD9D85CB45C2}" sibTransId="{D8FA5BD0-E4EC-4213-B4AF-FAF58C618882}"/>
    <dgm:cxn modelId="{5FB66415-2322-430E-B654-05BF3CFE0F66}" srcId="{85C2DDAD-9957-45FA-951A-627E59BC0F98}" destId="{BA5199FF-B5DD-4624-B458-E978D4882B52}" srcOrd="0" destOrd="0" parTransId="{3E1B516A-3A18-4F5F-9CB8-2497742B0CBD}" sibTransId="{10ABFB2A-F4CA-4C66-8991-F5551CA2A57C}"/>
    <dgm:cxn modelId="{4185C804-2895-416A-BE24-EABCCD46537B}" type="presParOf" srcId="{2B9122F7-9DA2-443C-9028-D670983EE84E}" destId="{719074BA-AD80-4166-8AE0-6BF54A28B329}" srcOrd="0" destOrd="0" presId="urn:microsoft.com/office/officeart/2005/8/layout/vList2"/>
    <dgm:cxn modelId="{1DDE552A-A7C8-4CAB-9FDB-4A8572804101}" type="presParOf" srcId="{2B9122F7-9DA2-443C-9028-D670983EE84E}" destId="{77529C39-3E9D-4684-9782-AA10B6513DCC}" srcOrd="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CE8ABCBD-8C5F-47A7-A94D-A8AC7BCDBA18}" type="doc">
      <dgm:prSet loTypeId="urn:microsoft.com/office/officeart/2005/8/layout/list1" loCatId="list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pPr latinLnBrk="1"/>
          <a:endParaRPr lang="ko-KR" altLang="en-US"/>
        </a:p>
      </dgm:t>
    </dgm:pt>
    <dgm:pt modelId="{28AF1152-4C79-4D58-84FE-1E182D7B3A62}">
      <dgm:prSet phldrT="[텍스트]"/>
      <dgm:spPr/>
      <dgm:t>
        <a:bodyPr/>
        <a:lstStyle/>
        <a:p>
          <a:pPr latinLnBrk="1"/>
          <a:r>
            <a:rPr lang="ko-KR" altLang="en-US" dirty="0" err="1" smtClean="0"/>
            <a:t>피박</a:t>
          </a:r>
          <a:endParaRPr lang="ko-KR" altLang="en-US" dirty="0"/>
        </a:p>
      </dgm:t>
    </dgm:pt>
    <dgm:pt modelId="{F1470308-FE87-4BA1-B1C8-D4EDEF9C2747}" type="parTrans" cxnId="{39984C1D-F86C-41E7-AD07-B8C2E50A0047}">
      <dgm:prSet/>
      <dgm:spPr/>
      <dgm:t>
        <a:bodyPr/>
        <a:lstStyle/>
        <a:p>
          <a:pPr latinLnBrk="1"/>
          <a:endParaRPr lang="ko-KR" altLang="en-US"/>
        </a:p>
      </dgm:t>
    </dgm:pt>
    <dgm:pt modelId="{01416F7C-7262-4CFF-B174-30349E14988E}" type="sibTrans" cxnId="{39984C1D-F86C-41E7-AD07-B8C2E50A0047}">
      <dgm:prSet/>
      <dgm:spPr/>
      <dgm:t>
        <a:bodyPr/>
        <a:lstStyle/>
        <a:p>
          <a:pPr latinLnBrk="1"/>
          <a:endParaRPr lang="ko-KR" altLang="en-US"/>
        </a:p>
      </dgm:t>
    </dgm:pt>
    <dgm:pt modelId="{F9EB8864-6D94-4284-BDD2-EE9A712EA58E}">
      <dgm:prSet phldrT="[텍스트]"/>
      <dgm:spPr/>
      <dgm:t>
        <a:bodyPr/>
        <a:lstStyle/>
        <a:p>
          <a:pPr latinLnBrk="1"/>
          <a:r>
            <a:rPr lang="ko-KR" altLang="en-US" dirty="0" err="1" smtClean="0"/>
            <a:t>광박</a:t>
          </a:r>
          <a:endParaRPr lang="ko-KR" altLang="en-US" dirty="0"/>
        </a:p>
      </dgm:t>
    </dgm:pt>
    <dgm:pt modelId="{EE1B59ED-D122-4B66-89E0-63D0FDD8D052}" type="parTrans" cxnId="{E79B387C-4A26-415C-84D9-F4EEF23BED9B}">
      <dgm:prSet/>
      <dgm:spPr/>
      <dgm:t>
        <a:bodyPr/>
        <a:lstStyle/>
        <a:p>
          <a:pPr latinLnBrk="1"/>
          <a:endParaRPr lang="ko-KR" altLang="en-US"/>
        </a:p>
      </dgm:t>
    </dgm:pt>
    <dgm:pt modelId="{790F9A4C-3DD4-4F5A-AD50-F3B8444962E3}" type="sibTrans" cxnId="{E79B387C-4A26-415C-84D9-F4EEF23BED9B}">
      <dgm:prSet/>
      <dgm:spPr/>
      <dgm:t>
        <a:bodyPr/>
        <a:lstStyle/>
        <a:p>
          <a:pPr latinLnBrk="1"/>
          <a:endParaRPr lang="ko-KR" altLang="en-US"/>
        </a:p>
      </dgm:t>
    </dgm:pt>
    <dgm:pt modelId="{13BD4D0D-2F86-4154-8B91-C4C304EF7F5C}">
      <dgm:prSet phldrT="[텍스트]"/>
      <dgm:spPr/>
      <dgm:t>
        <a:bodyPr/>
        <a:lstStyle/>
        <a:p>
          <a:pPr latinLnBrk="1"/>
          <a:r>
            <a:rPr lang="ko-KR" altLang="en-US" dirty="0" smtClean="0"/>
            <a:t>흔들기</a:t>
          </a:r>
          <a:endParaRPr lang="ko-KR" altLang="en-US" dirty="0"/>
        </a:p>
      </dgm:t>
    </dgm:pt>
    <dgm:pt modelId="{74F12237-8F4C-48C1-8E08-32607E61EC3C}" type="parTrans" cxnId="{D3390814-1CBE-4850-A2A6-8F3CAEA048E7}">
      <dgm:prSet/>
      <dgm:spPr/>
      <dgm:t>
        <a:bodyPr/>
        <a:lstStyle/>
        <a:p>
          <a:pPr latinLnBrk="1"/>
          <a:endParaRPr lang="ko-KR" altLang="en-US"/>
        </a:p>
      </dgm:t>
    </dgm:pt>
    <dgm:pt modelId="{9858DCF3-2194-4DD1-B06B-55674315C95E}" type="sibTrans" cxnId="{D3390814-1CBE-4850-A2A6-8F3CAEA048E7}">
      <dgm:prSet/>
      <dgm:spPr/>
      <dgm:t>
        <a:bodyPr/>
        <a:lstStyle/>
        <a:p>
          <a:pPr latinLnBrk="1"/>
          <a:endParaRPr lang="ko-KR" altLang="en-US"/>
        </a:p>
      </dgm:t>
    </dgm:pt>
    <dgm:pt modelId="{6700771E-C7EA-4AD0-9F69-407F095C62CF}">
      <dgm:prSet phldrT="[텍스트]"/>
      <dgm:spPr/>
      <dgm:t>
        <a:bodyPr/>
        <a:lstStyle/>
        <a:p>
          <a:pPr latinLnBrk="1"/>
          <a:r>
            <a:rPr lang="ko-KR" altLang="en-US" dirty="0" err="1" smtClean="0"/>
            <a:t>멍박</a:t>
          </a:r>
          <a:endParaRPr lang="ko-KR" altLang="en-US" dirty="0"/>
        </a:p>
      </dgm:t>
    </dgm:pt>
    <dgm:pt modelId="{D4E189F5-7E02-49A7-A84C-A3E227DDBEE2}" type="parTrans" cxnId="{97EA5708-5FA9-4819-A9D9-BC781C77EC49}">
      <dgm:prSet/>
      <dgm:spPr/>
      <dgm:t>
        <a:bodyPr/>
        <a:lstStyle/>
        <a:p>
          <a:pPr latinLnBrk="1"/>
          <a:endParaRPr lang="ko-KR" altLang="en-US"/>
        </a:p>
      </dgm:t>
    </dgm:pt>
    <dgm:pt modelId="{DC2F08EE-E4C5-41D7-AB49-514E21B0910C}" type="sibTrans" cxnId="{97EA5708-5FA9-4819-A9D9-BC781C77EC49}">
      <dgm:prSet/>
      <dgm:spPr/>
      <dgm:t>
        <a:bodyPr/>
        <a:lstStyle/>
        <a:p>
          <a:pPr latinLnBrk="1"/>
          <a:endParaRPr lang="ko-KR" altLang="en-US"/>
        </a:p>
      </dgm:t>
    </dgm:pt>
    <dgm:pt modelId="{316FB160-67BD-40AE-8F03-00C571368E8D}">
      <dgm:prSet phldrT="[텍스트]"/>
      <dgm:spPr/>
      <dgm:t>
        <a:bodyPr/>
        <a:lstStyle/>
        <a:p>
          <a:pPr latinLnBrk="1"/>
          <a:r>
            <a:rPr lang="ko-KR" altLang="en-US" dirty="0" err="1" smtClean="0"/>
            <a:t>고박</a:t>
          </a:r>
          <a:endParaRPr lang="ko-KR" altLang="en-US" dirty="0"/>
        </a:p>
      </dgm:t>
    </dgm:pt>
    <dgm:pt modelId="{EF2F13C5-FABB-43D7-8B22-AD95BE155304}" type="parTrans" cxnId="{2091C04E-DEBD-457F-8417-23B5A39CAF29}">
      <dgm:prSet/>
      <dgm:spPr/>
      <dgm:t>
        <a:bodyPr/>
        <a:lstStyle/>
        <a:p>
          <a:pPr latinLnBrk="1"/>
          <a:endParaRPr lang="ko-KR" altLang="en-US"/>
        </a:p>
      </dgm:t>
    </dgm:pt>
    <dgm:pt modelId="{B3E066FC-9B31-4538-BF01-2D41889D2095}" type="sibTrans" cxnId="{2091C04E-DEBD-457F-8417-23B5A39CAF29}">
      <dgm:prSet/>
      <dgm:spPr/>
      <dgm:t>
        <a:bodyPr/>
        <a:lstStyle/>
        <a:p>
          <a:pPr latinLnBrk="1"/>
          <a:endParaRPr lang="ko-KR" altLang="en-US"/>
        </a:p>
      </dgm:t>
    </dgm:pt>
    <dgm:pt modelId="{F007FDD9-4453-422E-AD36-F2DD384E6160}">
      <dgm:prSet phldrT="[텍스트]"/>
      <dgm:spPr/>
      <dgm:t>
        <a:bodyPr/>
        <a:lstStyle/>
        <a:p>
          <a:pPr latinLnBrk="1"/>
          <a:r>
            <a:rPr lang="ko-KR" altLang="en-US" dirty="0" smtClean="0"/>
            <a:t>자신이 피를 </a:t>
          </a:r>
          <a:r>
            <a:rPr lang="en-US" altLang="ko-KR" dirty="0" smtClean="0"/>
            <a:t>10</a:t>
          </a:r>
          <a:r>
            <a:rPr lang="ko-KR" altLang="en-US" dirty="0" smtClean="0"/>
            <a:t>장 이상 획득하여 </a:t>
          </a:r>
          <a:r>
            <a:rPr lang="en-US" altLang="ko-KR" dirty="0" smtClean="0"/>
            <a:t>1</a:t>
          </a:r>
          <a:r>
            <a:rPr lang="ko-KR" altLang="en-US" dirty="0" smtClean="0"/>
            <a:t>점 이상의 점수를 내고 승리 했을 때</a:t>
          </a:r>
          <a:r>
            <a:rPr lang="en-US" altLang="ko-KR" dirty="0" smtClean="0"/>
            <a:t>, </a:t>
          </a:r>
          <a:r>
            <a:rPr lang="ko-KR" altLang="en-US" dirty="0" smtClean="0"/>
            <a:t>상대의 피가 </a:t>
          </a:r>
          <a:r>
            <a:rPr lang="en-US" altLang="ko-KR" dirty="0" smtClean="0"/>
            <a:t>7</a:t>
          </a:r>
          <a:r>
            <a:rPr lang="ko-KR" altLang="en-US" dirty="0" smtClean="0"/>
            <a:t>장 이하인 경우</a:t>
          </a:r>
          <a:endParaRPr lang="ko-KR" altLang="en-US" dirty="0"/>
        </a:p>
      </dgm:t>
    </dgm:pt>
    <dgm:pt modelId="{04185FBB-14D6-4791-8BAD-5164BCBB4205}" type="parTrans" cxnId="{2264AE7B-AC88-480F-855F-1732FCAA3248}">
      <dgm:prSet/>
      <dgm:spPr/>
      <dgm:t>
        <a:bodyPr/>
        <a:lstStyle/>
        <a:p>
          <a:pPr latinLnBrk="1"/>
          <a:endParaRPr lang="ko-KR" altLang="en-US"/>
        </a:p>
      </dgm:t>
    </dgm:pt>
    <dgm:pt modelId="{B87ED8D6-061F-4045-B750-8D18E2532573}" type="sibTrans" cxnId="{2264AE7B-AC88-480F-855F-1732FCAA3248}">
      <dgm:prSet/>
      <dgm:spPr/>
      <dgm:t>
        <a:bodyPr/>
        <a:lstStyle/>
        <a:p>
          <a:pPr latinLnBrk="1"/>
          <a:endParaRPr lang="ko-KR" altLang="en-US"/>
        </a:p>
      </dgm:t>
    </dgm:pt>
    <dgm:pt modelId="{CA1F61E6-269B-470A-A219-97E6180D5E39}">
      <dgm:prSet phldrT="[텍스트]"/>
      <dgm:spPr/>
      <dgm:t>
        <a:bodyPr/>
        <a:lstStyle/>
        <a:p>
          <a:pPr latinLnBrk="1"/>
          <a:r>
            <a:rPr lang="ko-KR" altLang="en-US" dirty="0" smtClean="0"/>
            <a:t>광으로 점수가 났을 때</a:t>
          </a:r>
          <a:r>
            <a:rPr lang="en-US" altLang="ko-KR" dirty="0" smtClean="0"/>
            <a:t>, </a:t>
          </a:r>
          <a:r>
            <a:rPr lang="ko-KR" altLang="en-US" dirty="0" smtClean="0"/>
            <a:t>상대가 광이 </a:t>
          </a:r>
          <a:r>
            <a:rPr lang="ko-KR" altLang="en-US" dirty="0" err="1" smtClean="0"/>
            <a:t>한장도</a:t>
          </a:r>
          <a:r>
            <a:rPr lang="ko-KR" altLang="en-US" dirty="0" smtClean="0"/>
            <a:t> 없을 경우</a:t>
          </a:r>
          <a:endParaRPr lang="ko-KR" altLang="en-US" dirty="0"/>
        </a:p>
      </dgm:t>
    </dgm:pt>
    <dgm:pt modelId="{F1703256-C65C-42BF-A2C6-9E26947A383D}" type="parTrans" cxnId="{1E31AF75-555E-4572-829E-CD26450D45E3}">
      <dgm:prSet/>
      <dgm:spPr/>
      <dgm:t>
        <a:bodyPr/>
        <a:lstStyle/>
        <a:p>
          <a:pPr latinLnBrk="1"/>
          <a:endParaRPr lang="ko-KR" altLang="en-US"/>
        </a:p>
      </dgm:t>
    </dgm:pt>
    <dgm:pt modelId="{CEE241DC-6572-4D0C-B7E1-802DD1A21D83}" type="sibTrans" cxnId="{1E31AF75-555E-4572-829E-CD26450D45E3}">
      <dgm:prSet/>
      <dgm:spPr/>
      <dgm:t>
        <a:bodyPr/>
        <a:lstStyle/>
        <a:p>
          <a:pPr latinLnBrk="1"/>
          <a:endParaRPr lang="ko-KR" altLang="en-US"/>
        </a:p>
      </dgm:t>
    </dgm:pt>
    <dgm:pt modelId="{BD0B0081-C4BA-45A6-A62B-B91CF5824445}">
      <dgm:prSet phldrT="[텍스트]"/>
      <dgm:spPr/>
      <dgm:t>
        <a:bodyPr/>
        <a:lstStyle/>
        <a:p>
          <a:pPr latinLnBrk="1"/>
          <a:r>
            <a:rPr lang="ko-KR" altLang="en-US" dirty="0" smtClean="0"/>
            <a:t>같은 월의 패를 </a:t>
          </a:r>
          <a:r>
            <a:rPr lang="en-US" altLang="ko-KR" dirty="0" smtClean="0"/>
            <a:t>4</a:t>
          </a:r>
          <a:r>
            <a:rPr lang="ko-KR" altLang="en-US" dirty="0" smtClean="0"/>
            <a:t>장 이상 들고 있으면서 상대에게 보여준 경우</a:t>
          </a:r>
          <a:endParaRPr lang="ko-KR" altLang="en-US" dirty="0"/>
        </a:p>
      </dgm:t>
    </dgm:pt>
    <dgm:pt modelId="{13D678B1-BBF5-4551-8AEE-3A85EB44FDA2}" type="parTrans" cxnId="{19633FBA-D7F2-46C1-B17C-05ECF9A718B9}">
      <dgm:prSet/>
      <dgm:spPr/>
      <dgm:t>
        <a:bodyPr/>
        <a:lstStyle/>
        <a:p>
          <a:pPr latinLnBrk="1"/>
          <a:endParaRPr lang="ko-KR" altLang="en-US"/>
        </a:p>
      </dgm:t>
    </dgm:pt>
    <dgm:pt modelId="{B66B0E0D-193F-421D-840D-17522AE47E64}" type="sibTrans" cxnId="{19633FBA-D7F2-46C1-B17C-05ECF9A718B9}">
      <dgm:prSet/>
      <dgm:spPr/>
      <dgm:t>
        <a:bodyPr/>
        <a:lstStyle/>
        <a:p>
          <a:pPr latinLnBrk="1"/>
          <a:endParaRPr lang="ko-KR" altLang="en-US"/>
        </a:p>
      </dgm:t>
    </dgm:pt>
    <dgm:pt modelId="{3C23278F-9CFD-4CB0-813B-B2181E83E216}">
      <dgm:prSet phldrT="[텍스트]"/>
      <dgm:spPr/>
      <dgm:t>
        <a:bodyPr/>
        <a:lstStyle/>
        <a:p>
          <a:pPr latinLnBrk="1"/>
          <a:r>
            <a:rPr lang="ko-KR" altLang="en-US" dirty="0" err="1" smtClean="0"/>
            <a:t>열끗을</a:t>
          </a:r>
          <a:r>
            <a:rPr lang="ko-KR" altLang="en-US" dirty="0" smtClean="0"/>
            <a:t> </a:t>
          </a:r>
          <a:r>
            <a:rPr lang="en-US" altLang="ko-KR" dirty="0" smtClean="0"/>
            <a:t>7</a:t>
          </a:r>
          <a:r>
            <a:rPr lang="ko-KR" altLang="en-US" dirty="0" smtClean="0"/>
            <a:t>장 이상 가진 상태에서 승리할 경우</a:t>
          </a:r>
          <a:endParaRPr lang="ko-KR" altLang="en-US" dirty="0"/>
        </a:p>
      </dgm:t>
    </dgm:pt>
    <dgm:pt modelId="{EDF40A12-FA6A-4536-95DE-94801DB6A21E}" type="parTrans" cxnId="{52B4AB48-EBAB-44F6-B346-86BE127032D4}">
      <dgm:prSet/>
      <dgm:spPr/>
      <dgm:t>
        <a:bodyPr/>
        <a:lstStyle/>
        <a:p>
          <a:pPr latinLnBrk="1"/>
          <a:endParaRPr lang="ko-KR" altLang="en-US"/>
        </a:p>
      </dgm:t>
    </dgm:pt>
    <dgm:pt modelId="{3776198F-7283-4F38-8819-3ECAE51E5792}" type="sibTrans" cxnId="{52B4AB48-EBAB-44F6-B346-86BE127032D4}">
      <dgm:prSet/>
      <dgm:spPr/>
      <dgm:t>
        <a:bodyPr/>
        <a:lstStyle/>
        <a:p>
          <a:pPr latinLnBrk="1"/>
          <a:endParaRPr lang="ko-KR" altLang="en-US"/>
        </a:p>
      </dgm:t>
    </dgm:pt>
    <dgm:pt modelId="{2A5EF00E-3678-41D5-96B9-14093BA2B539}">
      <dgm:prSet phldrT="[텍스트]"/>
      <dgm:spPr/>
      <dgm:t>
        <a:bodyPr/>
        <a:lstStyle/>
        <a:p>
          <a:pPr latinLnBrk="1"/>
          <a:r>
            <a:rPr lang="ko-KR" altLang="en-US" dirty="0" smtClean="0"/>
            <a:t>상대방이 고를 한 상황에서 자신이 승리할 경우</a:t>
          </a:r>
          <a:endParaRPr lang="ko-KR" altLang="en-US" dirty="0"/>
        </a:p>
      </dgm:t>
    </dgm:pt>
    <dgm:pt modelId="{3EC910D9-0AB9-444B-941C-732A05729BFD}" type="parTrans" cxnId="{B0F4DBC0-404C-4766-A2A5-06F13D7B9960}">
      <dgm:prSet/>
      <dgm:spPr/>
      <dgm:t>
        <a:bodyPr/>
        <a:lstStyle/>
        <a:p>
          <a:pPr latinLnBrk="1"/>
          <a:endParaRPr lang="ko-KR" altLang="en-US"/>
        </a:p>
      </dgm:t>
    </dgm:pt>
    <dgm:pt modelId="{68685C48-8A32-414A-9ACC-193738FF31D1}" type="sibTrans" cxnId="{B0F4DBC0-404C-4766-A2A5-06F13D7B9960}">
      <dgm:prSet/>
      <dgm:spPr/>
      <dgm:t>
        <a:bodyPr/>
        <a:lstStyle/>
        <a:p>
          <a:pPr latinLnBrk="1"/>
          <a:endParaRPr lang="ko-KR" altLang="en-US"/>
        </a:p>
      </dgm:t>
    </dgm:pt>
    <dgm:pt modelId="{F6197670-EBBB-4D25-8AE7-F70BF2CBD384}">
      <dgm:prSet phldrT="[텍스트]"/>
      <dgm:spPr/>
      <dgm:t>
        <a:bodyPr/>
        <a:lstStyle/>
        <a:p>
          <a:pPr latinLnBrk="1"/>
          <a:r>
            <a:rPr lang="ko-KR" altLang="en-US" dirty="0" smtClean="0"/>
            <a:t>단</a:t>
          </a:r>
          <a:r>
            <a:rPr lang="en-US" altLang="ko-KR" dirty="0" smtClean="0"/>
            <a:t>, </a:t>
          </a:r>
          <a:r>
            <a:rPr lang="ko-KR" altLang="en-US" dirty="0" smtClean="0"/>
            <a:t>상대가 피를 </a:t>
          </a:r>
          <a:r>
            <a:rPr lang="en-US" altLang="ko-KR" dirty="0" smtClean="0"/>
            <a:t>1</a:t>
          </a:r>
          <a:r>
            <a:rPr lang="ko-KR" altLang="en-US" dirty="0" smtClean="0"/>
            <a:t>장도 먹지 않았다면 </a:t>
          </a:r>
          <a:r>
            <a:rPr lang="ko-KR" altLang="en-US" dirty="0" err="1" smtClean="0"/>
            <a:t>피박이</a:t>
          </a:r>
          <a:r>
            <a:rPr lang="ko-KR" altLang="en-US" dirty="0" smtClean="0"/>
            <a:t> 아닌 것으로 간주한다</a:t>
          </a:r>
          <a:r>
            <a:rPr lang="en-US" altLang="ko-KR" dirty="0" smtClean="0"/>
            <a:t>.</a:t>
          </a:r>
          <a:endParaRPr lang="ko-KR" altLang="en-US" dirty="0"/>
        </a:p>
      </dgm:t>
    </dgm:pt>
    <dgm:pt modelId="{80E2D50F-E378-41CC-9DA8-2A9C0E5F4F16}" type="parTrans" cxnId="{69C5A7C6-7094-4C8D-9A2B-1FDA88F1D34D}">
      <dgm:prSet/>
      <dgm:spPr/>
      <dgm:t>
        <a:bodyPr/>
        <a:lstStyle/>
        <a:p>
          <a:pPr latinLnBrk="1"/>
          <a:endParaRPr lang="ko-KR" altLang="en-US"/>
        </a:p>
      </dgm:t>
    </dgm:pt>
    <dgm:pt modelId="{6A6ED6D3-3DB9-4F5D-9A6A-8A8C2BF933F0}" type="sibTrans" cxnId="{69C5A7C6-7094-4C8D-9A2B-1FDA88F1D34D}">
      <dgm:prSet/>
      <dgm:spPr/>
      <dgm:t>
        <a:bodyPr/>
        <a:lstStyle/>
        <a:p>
          <a:pPr latinLnBrk="1"/>
          <a:endParaRPr lang="ko-KR" altLang="en-US"/>
        </a:p>
      </dgm:t>
    </dgm:pt>
    <dgm:pt modelId="{C61B068A-8CA9-46DA-9371-5DD14305C324}">
      <dgm:prSet phldrT="[텍스트]"/>
      <dgm:spPr/>
      <dgm:t>
        <a:bodyPr/>
        <a:lstStyle/>
        <a:p>
          <a:pPr latinLnBrk="1"/>
          <a:r>
            <a:rPr lang="ko-KR" altLang="en-US" dirty="0" smtClean="0"/>
            <a:t>폭탄을 할 경우</a:t>
          </a:r>
          <a:r>
            <a:rPr lang="en-US" altLang="ko-KR" dirty="0" smtClean="0"/>
            <a:t>, </a:t>
          </a:r>
          <a:r>
            <a:rPr lang="ko-KR" altLang="en-US" dirty="0" smtClean="0"/>
            <a:t>흔들기로 간주한다</a:t>
          </a:r>
          <a:r>
            <a:rPr lang="en-US" altLang="ko-KR" dirty="0" smtClean="0"/>
            <a:t>.</a:t>
          </a:r>
          <a:endParaRPr lang="ko-KR" altLang="en-US" dirty="0"/>
        </a:p>
      </dgm:t>
    </dgm:pt>
    <dgm:pt modelId="{9A856CAA-F656-419E-8CD0-B6C08BD0DBB6}" type="parTrans" cxnId="{CBBFA8C9-942D-4692-A00B-7352E969995C}">
      <dgm:prSet/>
      <dgm:spPr/>
      <dgm:t>
        <a:bodyPr/>
        <a:lstStyle/>
        <a:p>
          <a:pPr latinLnBrk="1"/>
          <a:endParaRPr lang="ko-KR" altLang="en-US"/>
        </a:p>
      </dgm:t>
    </dgm:pt>
    <dgm:pt modelId="{8C195C01-2964-4127-AE79-568D3AF49361}" type="sibTrans" cxnId="{CBBFA8C9-942D-4692-A00B-7352E969995C}">
      <dgm:prSet/>
      <dgm:spPr/>
      <dgm:t>
        <a:bodyPr/>
        <a:lstStyle/>
        <a:p>
          <a:pPr latinLnBrk="1"/>
          <a:endParaRPr lang="ko-KR" altLang="en-US"/>
        </a:p>
      </dgm:t>
    </dgm:pt>
    <dgm:pt modelId="{8DBD69B3-A5B8-4442-8327-00E149935A5C}">
      <dgm:prSet phldrT="[텍스트]"/>
      <dgm:spPr/>
      <dgm:t>
        <a:bodyPr/>
        <a:lstStyle/>
        <a:p>
          <a:pPr latinLnBrk="1"/>
          <a:r>
            <a:rPr lang="ko-KR" altLang="en-US" dirty="0" err="1" smtClean="0"/>
            <a:t>나가리</a:t>
          </a:r>
          <a:r>
            <a:rPr lang="en-US" altLang="ko-KR" dirty="0" smtClean="0"/>
            <a:t>(</a:t>
          </a:r>
          <a:r>
            <a:rPr lang="ko-KR" altLang="en-US" dirty="0" smtClean="0"/>
            <a:t>무승부</a:t>
          </a:r>
          <a:r>
            <a:rPr lang="en-US" altLang="ko-KR" dirty="0" smtClean="0"/>
            <a:t>)</a:t>
          </a:r>
          <a:endParaRPr lang="ko-KR" altLang="en-US" dirty="0"/>
        </a:p>
      </dgm:t>
    </dgm:pt>
    <dgm:pt modelId="{5482F6B9-066E-4317-805C-2A2EA9F5EFC8}" type="parTrans" cxnId="{EF174B89-D1D5-4EE8-A14E-5EFBC279EE38}">
      <dgm:prSet/>
      <dgm:spPr/>
      <dgm:t>
        <a:bodyPr/>
        <a:lstStyle/>
        <a:p>
          <a:pPr latinLnBrk="1"/>
          <a:endParaRPr lang="ko-KR" altLang="en-US"/>
        </a:p>
      </dgm:t>
    </dgm:pt>
    <dgm:pt modelId="{6261BD06-49D1-4A0E-9450-CB1AE8BBAABA}" type="sibTrans" cxnId="{EF174B89-D1D5-4EE8-A14E-5EFBC279EE38}">
      <dgm:prSet/>
      <dgm:spPr/>
      <dgm:t>
        <a:bodyPr/>
        <a:lstStyle/>
        <a:p>
          <a:pPr latinLnBrk="1"/>
          <a:endParaRPr lang="ko-KR" altLang="en-US"/>
        </a:p>
      </dgm:t>
    </dgm:pt>
    <dgm:pt modelId="{1D074BE0-14DA-406C-A75C-1E39AE0939A7}">
      <dgm:prSet phldrT="[텍스트]"/>
      <dgm:spPr/>
      <dgm:t>
        <a:bodyPr/>
        <a:lstStyle/>
        <a:p>
          <a:pPr latinLnBrk="1"/>
          <a:r>
            <a:rPr lang="ko-KR" altLang="en-US" dirty="0" smtClean="0"/>
            <a:t>아무도 </a:t>
          </a:r>
          <a:r>
            <a:rPr lang="en-US" altLang="ko-KR" dirty="0" smtClean="0"/>
            <a:t>7</a:t>
          </a:r>
          <a:r>
            <a:rPr lang="ko-KR" altLang="en-US" dirty="0" smtClean="0"/>
            <a:t>점 이상 내지 못하거나</a:t>
          </a:r>
          <a:r>
            <a:rPr lang="en-US" altLang="ko-KR" dirty="0" smtClean="0"/>
            <a:t>, </a:t>
          </a:r>
          <a:r>
            <a:rPr lang="ko-KR" altLang="en-US" dirty="0" smtClean="0"/>
            <a:t>누군가 고를 했으나 추가 점수가 나지 않고 상대도 </a:t>
          </a:r>
          <a:r>
            <a:rPr lang="en-US" altLang="ko-KR" dirty="0" smtClean="0"/>
            <a:t>7</a:t>
          </a:r>
          <a:r>
            <a:rPr lang="ko-KR" altLang="en-US" dirty="0" smtClean="0"/>
            <a:t>점 이상 획득하지 </a:t>
          </a:r>
          <a:r>
            <a:rPr lang="ko-KR" altLang="en-US" dirty="0" err="1" smtClean="0"/>
            <a:t>못했한</a:t>
          </a:r>
          <a:r>
            <a:rPr lang="ko-KR" altLang="en-US" dirty="0" smtClean="0"/>
            <a:t> 경우</a:t>
          </a:r>
          <a:endParaRPr lang="ko-KR" altLang="en-US" dirty="0"/>
        </a:p>
      </dgm:t>
    </dgm:pt>
    <dgm:pt modelId="{4BB1A9C8-5D4B-4F06-9122-B13BC40FD712}" type="parTrans" cxnId="{465B8A99-A40B-4174-96E0-5694CCCF45B4}">
      <dgm:prSet/>
      <dgm:spPr/>
      <dgm:t>
        <a:bodyPr/>
        <a:lstStyle/>
        <a:p>
          <a:pPr latinLnBrk="1"/>
          <a:endParaRPr lang="ko-KR" altLang="en-US"/>
        </a:p>
      </dgm:t>
    </dgm:pt>
    <dgm:pt modelId="{6BF21BF8-A76F-4C73-AB5E-931C1D95AF8E}" type="sibTrans" cxnId="{465B8A99-A40B-4174-96E0-5694CCCF45B4}">
      <dgm:prSet/>
      <dgm:spPr/>
      <dgm:t>
        <a:bodyPr/>
        <a:lstStyle/>
        <a:p>
          <a:pPr latinLnBrk="1"/>
          <a:endParaRPr lang="ko-KR" altLang="en-US"/>
        </a:p>
      </dgm:t>
    </dgm:pt>
    <dgm:pt modelId="{FE01658D-D3D2-4CC7-82CB-66FF29D2D45B}">
      <dgm:prSet phldrT="[텍스트]"/>
      <dgm:spPr/>
      <dgm:t>
        <a:bodyPr/>
        <a:lstStyle/>
        <a:p>
          <a:pPr latinLnBrk="1"/>
          <a:r>
            <a:rPr lang="ko-KR" altLang="en-US" dirty="0" smtClean="0"/>
            <a:t>총통인 경우</a:t>
          </a:r>
          <a:endParaRPr lang="ko-KR" altLang="en-US" dirty="0"/>
        </a:p>
      </dgm:t>
    </dgm:pt>
    <dgm:pt modelId="{E0A81B25-AD51-46DD-98C5-BC3A791589B9}" type="parTrans" cxnId="{EDEF11AD-C34F-447B-8484-19FCC6C622D6}">
      <dgm:prSet/>
      <dgm:spPr/>
      <dgm:t>
        <a:bodyPr/>
        <a:lstStyle/>
        <a:p>
          <a:pPr latinLnBrk="1"/>
          <a:endParaRPr lang="ko-KR" altLang="en-US"/>
        </a:p>
      </dgm:t>
    </dgm:pt>
    <dgm:pt modelId="{96729AFE-E55F-4256-A48E-CAA1960DE52C}" type="sibTrans" cxnId="{EDEF11AD-C34F-447B-8484-19FCC6C622D6}">
      <dgm:prSet/>
      <dgm:spPr/>
      <dgm:t>
        <a:bodyPr/>
        <a:lstStyle/>
        <a:p>
          <a:pPr latinLnBrk="1"/>
          <a:endParaRPr lang="ko-KR" altLang="en-US"/>
        </a:p>
      </dgm:t>
    </dgm:pt>
    <dgm:pt modelId="{CC771060-6B78-4C42-95C2-1E9D26C0320E}">
      <dgm:prSet phldrT="[텍스트]"/>
      <dgm:spPr/>
      <dgm:t>
        <a:bodyPr/>
        <a:lstStyle/>
        <a:p>
          <a:pPr latinLnBrk="1"/>
          <a:r>
            <a:rPr lang="ko-KR" altLang="en-US" dirty="0" smtClean="0"/>
            <a:t>연속 </a:t>
          </a:r>
          <a:r>
            <a:rPr lang="ko-KR" altLang="en-US" dirty="0" err="1" smtClean="0"/>
            <a:t>나가리의</a:t>
          </a:r>
          <a:r>
            <a:rPr lang="ko-KR" altLang="en-US" dirty="0" smtClean="0"/>
            <a:t> 경우</a:t>
          </a:r>
          <a:r>
            <a:rPr lang="en-US" altLang="ko-KR" dirty="0" smtClean="0"/>
            <a:t>, </a:t>
          </a:r>
          <a:r>
            <a:rPr lang="ko-KR" altLang="en-US" dirty="0" smtClean="0"/>
            <a:t>최대 </a:t>
          </a:r>
          <a:r>
            <a:rPr lang="en-US" altLang="ko-KR" dirty="0" smtClean="0"/>
            <a:t>8</a:t>
          </a:r>
          <a:r>
            <a:rPr lang="ko-KR" altLang="en-US" dirty="0" smtClean="0"/>
            <a:t>배까지 적용된다</a:t>
          </a:r>
          <a:r>
            <a:rPr lang="en-US" altLang="ko-KR" dirty="0" smtClean="0"/>
            <a:t>.</a:t>
          </a:r>
          <a:endParaRPr lang="ko-KR" altLang="en-US" dirty="0"/>
        </a:p>
      </dgm:t>
    </dgm:pt>
    <dgm:pt modelId="{C0F04746-A603-4848-842D-31888B9CF74C}" type="parTrans" cxnId="{824543B3-597C-4277-BF7C-B74126BA0B0A}">
      <dgm:prSet/>
      <dgm:spPr/>
      <dgm:t>
        <a:bodyPr/>
        <a:lstStyle/>
        <a:p>
          <a:pPr latinLnBrk="1"/>
          <a:endParaRPr lang="ko-KR" altLang="en-US"/>
        </a:p>
      </dgm:t>
    </dgm:pt>
    <dgm:pt modelId="{72545632-08CA-4CCC-AD8F-E5B73014838D}" type="sibTrans" cxnId="{824543B3-597C-4277-BF7C-B74126BA0B0A}">
      <dgm:prSet/>
      <dgm:spPr/>
      <dgm:t>
        <a:bodyPr/>
        <a:lstStyle/>
        <a:p>
          <a:pPr latinLnBrk="1"/>
          <a:endParaRPr lang="ko-KR" altLang="en-US"/>
        </a:p>
      </dgm:t>
    </dgm:pt>
    <dgm:pt modelId="{24939D65-57E3-4D0D-9B2B-B5D4073E88AE}" type="pres">
      <dgm:prSet presAssocID="{CE8ABCBD-8C5F-47A7-A94D-A8AC7BCDBA18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8822EC8D-1025-485B-A41D-16040C04C628}" type="pres">
      <dgm:prSet presAssocID="{28AF1152-4C79-4D58-84FE-1E182D7B3A62}" presName="parentLin" presStyleCnt="0"/>
      <dgm:spPr/>
    </dgm:pt>
    <dgm:pt modelId="{1274BA3B-9C6F-406F-9374-8FC9478A22BA}" type="pres">
      <dgm:prSet presAssocID="{28AF1152-4C79-4D58-84FE-1E182D7B3A62}" presName="parentLeftMargin" presStyleLbl="node1" presStyleIdx="0" presStyleCnt="6"/>
      <dgm:spPr/>
      <dgm:t>
        <a:bodyPr/>
        <a:lstStyle/>
        <a:p>
          <a:pPr latinLnBrk="1"/>
          <a:endParaRPr lang="ko-KR" altLang="en-US"/>
        </a:p>
      </dgm:t>
    </dgm:pt>
    <dgm:pt modelId="{D523EDF8-2A8D-480E-8A08-32ACA56E41CA}" type="pres">
      <dgm:prSet presAssocID="{28AF1152-4C79-4D58-84FE-1E182D7B3A62}" presName="parentText" presStyleLbl="node1" presStyleIdx="0" presStyleCnt="6">
        <dgm:presLayoutVars>
          <dgm:chMax val="0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E97B833D-EEA0-405A-8F88-ACDC19FD555A}" type="pres">
      <dgm:prSet presAssocID="{28AF1152-4C79-4D58-84FE-1E182D7B3A62}" presName="negativeSpace" presStyleCnt="0"/>
      <dgm:spPr/>
    </dgm:pt>
    <dgm:pt modelId="{D1A43DB9-815E-44C7-9E97-823DE7B14774}" type="pres">
      <dgm:prSet presAssocID="{28AF1152-4C79-4D58-84FE-1E182D7B3A62}" presName="childText" presStyleLbl="conFgAcc1" presStyleIdx="0" presStyleCnt="6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1337EAB0-AED4-4BA6-B6B6-D3489F835CA2}" type="pres">
      <dgm:prSet presAssocID="{01416F7C-7262-4CFF-B174-30349E14988E}" presName="spaceBetweenRectangles" presStyleCnt="0"/>
      <dgm:spPr/>
    </dgm:pt>
    <dgm:pt modelId="{384F99B4-A64A-4534-96FE-DB9117E60E16}" type="pres">
      <dgm:prSet presAssocID="{F9EB8864-6D94-4284-BDD2-EE9A712EA58E}" presName="parentLin" presStyleCnt="0"/>
      <dgm:spPr/>
    </dgm:pt>
    <dgm:pt modelId="{F9F9E264-6CDE-40CA-960C-5DD50175F8DF}" type="pres">
      <dgm:prSet presAssocID="{F9EB8864-6D94-4284-BDD2-EE9A712EA58E}" presName="parentLeftMargin" presStyleLbl="node1" presStyleIdx="0" presStyleCnt="6"/>
      <dgm:spPr/>
      <dgm:t>
        <a:bodyPr/>
        <a:lstStyle/>
        <a:p>
          <a:pPr latinLnBrk="1"/>
          <a:endParaRPr lang="ko-KR" altLang="en-US"/>
        </a:p>
      </dgm:t>
    </dgm:pt>
    <dgm:pt modelId="{2DC42B46-786E-4F64-A81F-047CF8E6CB45}" type="pres">
      <dgm:prSet presAssocID="{F9EB8864-6D94-4284-BDD2-EE9A712EA58E}" presName="parentText" presStyleLbl="node1" presStyleIdx="1" presStyleCnt="6">
        <dgm:presLayoutVars>
          <dgm:chMax val="0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9C127732-01F2-43E7-9DBB-901303429F94}" type="pres">
      <dgm:prSet presAssocID="{F9EB8864-6D94-4284-BDD2-EE9A712EA58E}" presName="negativeSpace" presStyleCnt="0"/>
      <dgm:spPr/>
    </dgm:pt>
    <dgm:pt modelId="{FB853B4D-343D-4B25-984D-0FFF0ACCFB98}" type="pres">
      <dgm:prSet presAssocID="{F9EB8864-6D94-4284-BDD2-EE9A712EA58E}" presName="childText" presStyleLbl="conFgAcc1" presStyleIdx="1" presStyleCnt="6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780931DE-BD03-4F43-B22D-E6E3373D61CF}" type="pres">
      <dgm:prSet presAssocID="{790F9A4C-3DD4-4F5A-AD50-F3B8444962E3}" presName="spaceBetweenRectangles" presStyleCnt="0"/>
      <dgm:spPr/>
    </dgm:pt>
    <dgm:pt modelId="{B31E340A-A626-4C6B-BB88-A38FAC8BE168}" type="pres">
      <dgm:prSet presAssocID="{13BD4D0D-2F86-4154-8B91-C4C304EF7F5C}" presName="parentLin" presStyleCnt="0"/>
      <dgm:spPr/>
    </dgm:pt>
    <dgm:pt modelId="{FC33604E-75CD-441E-9481-20C0F76AE06F}" type="pres">
      <dgm:prSet presAssocID="{13BD4D0D-2F86-4154-8B91-C4C304EF7F5C}" presName="parentLeftMargin" presStyleLbl="node1" presStyleIdx="1" presStyleCnt="6"/>
      <dgm:spPr/>
      <dgm:t>
        <a:bodyPr/>
        <a:lstStyle/>
        <a:p>
          <a:pPr latinLnBrk="1"/>
          <a:endParaRPr lang="ko-KR" altLang="en-US"/>
        </a:p>
      </dgm:t>
    </dgm:pt>
    <dgm:pt modelId="{7DDEF173-7402-40ED-A0C9-E0115BE10DA5}" type="pres">
      <dgm:prSet presAssocID="{13BD4D0D-2F86-4154-8B91-C4C304EF7F5C}" presName="parentText" presStyleLbl="node1" presStyleIdx="2" presStyleCnt="6">
        <dgm:presLayoutVars>
          <dgm:chMax val="0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B857C71B-8510-4380-ABD4-906C749F7CB9}" type="pres">
      <dgm:prSet presAssocID="{13BD4D0D-2F86-4154-8B91-C4C304EF7F5C}" presName="negativeSpace" presStyleCnt="0"/>
      <dgm:spPr/>
    </dgm:pt>
    <dgm:pt modelId="{74FA9C7D-5DAA-4DE8-BC46-1B2A0288E3B2}" type="pres">
      <dgm:prSet presAssocID="{13BD4D0D-2F86-4154-8B91-C4C304EF7F5C}" presName="childText" presStyleLbl="conFgAcc1" presStyleIdx="2" presStyleCnt="6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835EAF2A-4A2E-482F-BC3B-8BA661A3BE33}" type="pres">
      <dgm:prSet presAssocID="{9858DCF3-2194-4DD1-B06B-55674315C95E}" presName="spaceBetweenRectangles" presStyleCnt="0"/>
      <dgm:spPr/>
    </dgm:pt>
    <dgm:pt modelId="{1877D910-A538-45F6-9C84-6004C1388075}" type="pres">
      <dgm:prSet presAssocID="{6700771E-C7EA-4AD0-9F69-407F095C62CF}" presName="parentLin" presStyleCnt="0"/>
      <dgm:spPr/>
    </dgm:pt>
    <dgm:pt modelId="{BE1AE956-EB85-484A-80DE-4D6FE60CF36B}" type="pres">
      <dgm:prSet presAssocID="{6700771E-C7EA-4AD0-9F69-407F095C62CF}" presName="parentLeftMargin" presStyleLbl="node1" presStyleIdx="2" presStyleCnt="6"/>
      <dgm:spPr/>
      <dgm:t>
        <a:bodyPr/>
        <a:lstStyle/>
        <a:p>
          <a:pPr latinLnBrk="1"/>
          <a:endParaRPr lang="ko-KR" altLang="en-US"/>
        </a:p>
      </dgm:t>
    </dgm:pt>
    <dgm:pt modelId="{9EF8DABC-CBE0-41E7-BA5F-31B38E1A3BD8}" type="pres">
      <dgm:prSet presAssocID="{6700771E-C7EA-4AD0-9F69-407F095C62CF}" presName="parentText" presStyleLbl="node1" presStyleIdx="3" presStyleCnt="6">
        <dgm:presLayoutVars>
          <dgm:chMax val="0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495C0013-ED07-4DA6-B8E3-0CF1A1E5C627}" type="pres">
      <dgm:prSet presAssocID="{6700771E-C7EA-4AD0-9F69-407F095C62CF}" presName="negativeSpace" presStyleCnt="0"/>
      <dgm:spPr/>
    </dgm:pt>
    <dgm:pt modelId="{A505EDCC-1CC6-40CE-8A9B-85EC8EB1A12D}" type="pres">
      <dgm:prSet presAssocID="{6700771E-C7EA-4AD0-9F69-407F095C62CF}" presName="childText" presStyleLbl="conFgAcc1" presStyleIdx="3" presStyleCnt="6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BBFAA329-FF05-4A4A-BAA1-27B1EE4B84A5}" type="pres">
      <dgm:prSet presAssocID="{DC2F08EE-E4C5-41D7-AB49-514E21B0910C}" presName="spaceBetweenRectangles" presStyleCnt="0"/>
      <dgm:spPr/>
    </dgm:pt>
    <dgm:pt modelId="{13072BB7-BD97-4B67-A6FF-FF9822F0D604}" type="pres">
      <dgm:prSet presAssocID="{316FB160-67BD-40AE-8F03-00C571368E8D}" presName="parentLin" presStyleCnt="0"/>
      <dgm:spPr/>
    </dgm:pt>
    <dgm:pt modelId="{7830D1EC-A543-41CD-90CC-0BE1D0B1EB6B}" type="pres">
      <dgm:prSet presAssocID="{316FB160-67BD-40AE-8F03-00C571368E8D}" presName="parentLeftMargin" presStyleLbl="node1" presStyleIdx="3" presStyleCnt="6"/>
      <dgm:spPr/>
      <dgm:t>
        <a:bodyPr/>
        <a:lstStyle/>
        <a:p>
          <a:pPr latinLnBrk="1"/>
          <a:endParaRPr lang="ko-KR" altLang="en-US"/>
        </a:p>
      </dgm:t>
    </dgm:pt>
    <dgm:pt modelId="{A806CB8E-50F5-4C99-A64A-B43092A71F89}" type="pres">
      <dgm:prSet presAssocID="{316FB160-67BD-40AE-8F03-00C571368E8D}" presName="parentText" presStyleLbl="node1" presStyleIdx="4" presStyleCnt="6">
        <dgm:presLayoutVars>
          <dgm:chMax val="0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FF6A4CF7-83BB-4F9D-9C65-D2CDE02C9B4F}" type="pres">
      <dgm:prSet presAssocID="{316FB160-67BD-40AE-8F03-00C571368E8D}" presName="negativeSpace" presStyleCnt="0"/>
      <dgm:spPr/>
    </dgm:pt>
    <dgm:pt modelId="{3EA5E339-E1AD-45B1-9C74-2BCE822ACE36}" type="pres">
      <dgm:prSet presAssocID="{316FB160-67BD-40AE-8F03-00C571368E8D}" presName="childText" presStyleLbl="conFgAcc1" presStyleIdx="4" presStyleCnt="6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8E09D064-2822-43BC-BA1E-3A3479FE65B1}" type="pres">
      <dgm:prSet presAssocID="{B3E066FC-9B31-4538-BF01-2D41889D2095}" presName="spaceBetweenRectangles" presStyleCnt="0"/>
      <dgm:spPr/>
    </dgm:pt>
    <dgm:pt modelId="{FF832CEC-94FE-48B0-AC76-765A8EDF241F}" type="pres">
      <dgm:prSet presAssocID="{8DBD69B3-A5B8-4442-8327-00E149935A5C}" presName="parentLin" presStyleCnt="0"/>
      <dgm:spPr/>
    </dgm:pt>
    <dgm:pt modelId="{4733561E-6118-477E-B4E3-86D9A5DA5B78}" type="pres">
      <dgm:prSet presAssocID="{8DBD69B3-A5B8-4442-8327-00E149935A5C}" presName="parentLeftMargin" presStyleLbl="node1" presStyleIdx="4" presStyleCnt="6"/>
      <dgm:spPr/>
      <dgm:t>
        <a:bodyPr/>
        <a:lstStyle/>
        <a:p>
          <a:pPr latinLnBrk="1"/>
          <a:endParaRPr lang="ko-KR" altLang="en-US"/>
        </a:p>
      </dgm:t>
    </dgm:pt>
    <dgm:pt modelId="{148BD2C1-3F3A-4D84-9478-603914BE4C23}" type="pres">
      <dgm:prSet presAssocID="{8DBD69B3-A5B8-4442-8327-00E149935A5C}" presName="parentText" presStyleLbl="node1" presStyleIdx="5" presStyleCnt="6">
        <dgm:presLayoutVars>
          <dgm:chMax val="0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DDD38D16-9E86-4D94-B8AE-BBEA7E1CBC95}" type="pres">
      <dgm:prSet presAssocID="{8DBD69B3-A5B8-4442-8327-00E149935A5C}" presName="negativeSpace" presStyleCnt="0"/>
      <dgm:spPr/>
    </dgm:pt>
    <dgm:pt modelId="{159C906D-6B1F-4108-BBBD-6AD039EB1D04}" type="pres">
      <dgm:prSet presAssocID="{8DBD69B3-A5B8-4442-8327-00E149935A5C}" presName="childText" presStyleLbl="conFgAcc1" presStyleIdx="5" presStyleCnt="6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</dgm:ptLst>
  <dgm:cxnLst>
    <dgm:cxn modelId="{2264AE7B-AC88-480F-855F-1732FCAA3248}" srcId="{28AF1152-4C79-4D58-84FE-1E182D7B3A62}" destId="{F007FDD9-4453-422E-AD36-F2DD384E6160}" srcOrd="0" destOrd="0" parTransId="{04185FBB-14D6-4791-8BAD-5164BCBB4205}" sibTransId="{B87ED8D6-061F-4045-B750-8D18E2532573}"/>
    <dgm:cxn modelId="{97EA5708-5FA9-4819-A9D9-BC781C77EC49}" srcId="{CE8ABCBD-8C5F-47A7-A94D-A8AC7BCDBA18}" destId="{6700771E-C7EA-4AD0-9F69-407F095C62CF}" srcOrd="3" destOrd="0" parTransId="{D4E189F5-7E02-49A7-A84C-A3E227DDBEE2}" sibTransId="{DC2F08EE-E4C5-41D7-AB49-514E21B0910C}"/>
    <dgm:cxn modelId="{61406D1D-3BC3-48AD-B04E-AF9B956137C5}" type="presOf" srcId="{13BD4D0D-2F86-4154-8B91-C4C304EF7F5C}" destId="{FC33604E-75CD-441E-9481-20C0F76AE06F}" srcOrd="0" destOrd="0" presId="urn:microsoft.com/office/officeart/2005/8/layout/list1"/>
    <dgm:cxn modelId="{3A28EB38-0A4C-4FFD-9592-8BAB4B363E4B}" type="presOf" srcId="{F9EB8864-6D94-4284-BDD2-EE9A712EA58E}" destId="{F9F9E264-6CDE-40CA-960C-5DD50175F8DF}" srcOrd="0" destOrd="0" presId="urn:microsoft.com/office/officeart/2005/8/layout/list1"/>
    <dgm:cxn modelId="{4B4E6CCD-5733-4698-8133-1001196FBAE7}" type="presOf" srcId="{F6197670-EBBB-4D25-8AE7-F70BF2CBD384}" destId="{D1A43DB9-815E-44C7-9E97-823DE7B14774}" srcOrd="0" destOrd="1" presId="urn:microsoft.com/office/officeart/2005/8/layout/list1"/>
    <dgm:cxn modelId="{B8EBB3D1-B530-4FF6-A154-7F79168113D3}" type="presOf" srcId="{6700771E-C7EA-4AD0-9F69-407F095C62CF}" destId="{9EF8DABC-CBE0-41E7-BA5F-31B38E1A3BD8}" srcOrd="1" destOrd="0" presId="urn:microsoft.com/office/officeart/2005/8/layout/list1"/>
    <dgm:cxn modelId="{CBBFA8C9-942D-4692-A00B-7352E969995C}" srcId="{13BD4D0D-2F86-4154-8B91-C4C304EF7F5C}" destId="{C61B068A-8CA9-46DA-9371-5DD14305C324}" srcOrd="1" destOrd="0" parTransId="{9A856CAA-F656-419E-8CD0-B6C08BD0DBB6}" sibTransId="{8C195C01-2964-4127-AE79-568D3AF49361}"/>
    <dgm:cxn modelId="{3349C2A3-7398-4450-94FC-E9E79CEE1F2D}" type="presOf" srcId="{28AF1152-4C79-4D58-84FE-1E182D7B3A62}" destId="{1274BA3B-9C6F-406F-9374-8FC9478A22BA}" srcOrd="0" destOrd="0" presId="urn:microsoft.com/office/officeart/2005/8/layout/list1"/>
    <dgm:cxn modelId="{1E4B3A3E-5332-4234-A411-994E246016B6}" type="presOf" srcId="{2A5EF00E-3678-41D5-96B9-14093BA2B539}" destId="{3EA5E339-E1AD-45B1-9C74-2BCE822ACE36}" srcOrd="0" destOrd="0" presId="urn:microsoft.com/office/officeart/2005/8/layout/list1"/>
    <dgm:cxn modelId="{4CEB13EE-F493-48F9-B3B6-F630D1B41880}" type="presOf" srcId="{C61B068A-8CA9-46DA-9371-5DD14305C324}" destId="{74FA9C7D-5DAA-4DE8-BC46-1B2A0288E3B2}" srcOrd="0" destOrd="1" presId="urn:microsoft.com/office/officeart/2005/8/layout/list1"/>
    <dgm:cxn modelId="{BAAC456C-B954-4C43-BF51-14B281A37371}" type="presOf" srcId="{CC771060-6B78-4C42-95C2-1E9D26C0320E}" destId="{159C906D-6B1F-4108-BBBD-6AD039EB1D04}" srcOrd="0" destOrd="2" presId="urn:microsoft.com/office/officeart/2005/8/layout/list1"/>
    <dgm:cxn modelId="{EF174B89-D1D5-4EE8-A14E-5EFBC279EE38}" srcId="{CE8ABCBD-8C5F-47A7-A94D-A8AC7BCDBA18}" destId="{8DBD69B3-A5B8-4442-8327-00E149935A5C}" srcOrd="5" destOrd="0" parTransId="{5482F6B9-066E-4317-805C-2A2EA9F5EFC8}" sibTransId="{6261BD06-49D1-4A0E-9450-CB1AE8BBAABA}"/>
    <dgm:cxn modelId="{A32B46C2-F213-4FB7-A1A8-5ED49B9312A8}" type="presOf" srcId="{CA1F61E6-269B-470A-A219-97E6180D5E39}" destId="{FB853B4D-343D-4B25-984D-0FFF0ACCFB98}" srcOrd="0" destOrd="0" presId="urn:microsoft.com/office/officeart/2005/8/layout/list1"/>
    <dgm:cxn modelId="{F193C166-B05E-448F-A5F6-412FA6F9BD01}" type="presOf" srcId="{1D074BE0-14DA-406C-A75C-1E39AE0939A7}" destId="{159C906D-6B1F-4108-BBBD-6AD039EB1D04}" srcOrd="0" destOrd="0" presId="urn:microsoft.com/office/officeart/2005/8/layout/list1"/>
    <dgm:cxn modelId="{72A5E666-3F16-4CEF-8C0C-E993CF22CC01}" type="presOf" srcId="{3C23278F-9CFD-4CB0-813B-B2181E83E216}" destId="{A505EDCC-1CC6-40CE-8A9B-85EC8EB1A12D}" srcOrd="0" destOrd="0" presId="urn:microsoft.com/office/officeart/2005/8/layout/list1"/>
    <dgm:cxn modelId="{69C5A7C6-7094-4C8D-9A2B-1FDA88F1D34D}" srcId="{28AF1152-4C79-4D58-84FE-1E182D7B3A62}" destId="{F6197670-EBBB-4D25-8AE7-F70BF2CBD384}" srcOrd="1" destOrd="0" parTransId="{80E2D50F-E378-41CC-9DA8-2A9C0E5F4F16}" sibTransId="{6A6ED6D3-3DB9-4F5D-9A6A-8A8C2BF933F0}"/>
    <dgm:cxn modelId="{56DF1BD7-2A3A-4DDB-B3D3-1F6960D594A7}" type="presOf" srcId="{8DBD69B3-A5B8-4442-8327-00E149935A5C}" destId="{4733561E-6118-477E-B4E3-86D9A5DA5B78}" srcOrd="0" destOrd="0" presId="urn:microsoft.com/office/officeart/2005/8/layout/list1"/>
    <dgm:cxn modelId="{4C41CE46-167A-42EA-A099-5CC5E309811D}" type="presOf" srcId="{FE01658D-D3D2-4CC7-82CB-66FF29D2D45B}" destId="{159C906D-6B1F-4108-BBBD-6AD039EB1D04}" srcOrd="0" destOrd="1" presId="urn:microsoft.com/office/officeart/2005/8/layout/list1"/>
    <dgm:cxn modelId="{7C3E56A4-4C01-4DF9-846C-E52AEE17A697}" type="presOf" srcId="{F007FDD9-4453-422E-AD36-F2DD384E6160}" destId="{D1A43DB9-815E-44C7-9E97-823DE7B14774}" srcOrd="0" destOrd="0" presId="urn:microsoft.com/office/officeart/2005/8/layout/list1"/>
    <dgm:cxn modelId="{39984C1D-F86C-41E7-AD07-B8C2E50A0047}" srcId="{CE8ABCBD-8C5F-47A7-A94D-A8AC7BCDBA18}" destId="{28AF1152-4C79-4D58-84FE-1E182D7B3A62}" srcOrd="0" destOrd="0" parTransId="{F1470308-FE87-4BA1-B1C8-D4EDEF9C2747}" sibTransId="{01416F7C-7262-4CFF-B174-30349E14988E}"/>
    <dgm:cxn modelId="{E79B387C-4A26-415C-84D9-F4EEF23BED9B}" srcId="{CE8ABCBD-8C5F-47A7-A94D-A8AC7BCDBA18}" destId="{F9EB8864-6D94-4284-BDD2-EE9A712EA58E}" srcOrd="1" destOrd="0" parTransId="{EE1B59ED-D122-4B66-89E0-63D0FDD8D052}" sibTransId="{790F9A4C-3DD4-4F5A-AD50-F3B8444962E3}"/>
    <dgm:cxn modelId="{50799450-DE6F-4AA2-BFD6-23671A9CC975}" type="presOf" srcId="{6700771E-C7EA-4AD0-9F69-407F095C62CF}" destId="{BE1AE956-EB85-484A-80DE-4D6FE60CF36B}" srcOrd="0" destOrd="0" presId="urn:microsoft.com/office/officeart/2005/8/layout/list1"/>
    <dgm:cxn modelId="{465B8A99-A40B-4174-96E0-5694CCCF45B4}" srcId="{8DBD69B3-A5B8-4442-8327-00E149935A5C}" destId="{1D074BE0-14DA-406C-A75C-1E39AE0939A7}" srcOrd="0" destOrd="0" parTransId="{4BB1A9C8-5D4B-4F06-9122-B13BC40FD712}" sibTransId="{6BF21BF8-A76F-4C73-AB5E-931C1D95AF8E}"/>
    <dgm:cxn modelId="{B0F4DBC0-404C-4766-A2A5-06F13D7B9960}" srcId="{316FB160-67BD-40AE-8F03-00C571368E8D}" destId="{2A5EF00E-3678-41D5-96B9-14093BA2B539}" srcOrd="0" destOrd="0" parTransId="{3EC910D9-0AB9-444B-941C-732A05729BFD}" sibTransId="{68685C48-8A32-414A-9ACC-193738FF31D1}"/>
    <dgm:cxn modelId="{2091C04E-DEBD-457F-8417-23B5A39CAF29}" srcId="{CE8ABCBD-8C5F-47A7-A94D-A8AC7BCDBA18}" destId="{316FB160-67BD-40AE-8F03-00C571368E8D}" srcOrd="4" destOrd="0" parTransId="{EF2F13C5-FABB-43D7-8B22-AD95BE155304}" sibTransId="{B3E066FC-9B31-4538-BF01-2D41889D2095}"/>
    <dgm:cxn modelId="{CFD95192-7BDB-4DC4-B895-EDD061AA1F4A}" type="presOf" srcId="{316FB160-67BD-40AE-8F03-00C571368E8D}" destId="{7830D1EC-A543-41CD-90CC-0BE1D0B1EB6B}" srcOrd="0" destOrd="0" presId="urn:microsoft.com/office/officeart/2005/8/layout/list1"/>
    <dgm:cxn modelId="{DEE3AA2F-9636-4D0C-BEEE-F88C7F8F8179}" type="presOf" srcId="{316FB160-67BD-40AE-8F03-00C571368E8D}" destId="{A806CB8E-50F5-4C99-A64A-B43092A71F89}" srcOrd="1" destOrd="0" presId="urn:microsoft.com/office/officeart/2005/8/layout/list1"/>
    <dgm:cxn modelId="{8DDA3E38-A48B-42B7-BA07-E25342139BA1}" type="presOf" srcId="{CE8ABCBD-8C5F-47A7-A94D-A8AC7BCDBA18}" destId="{24939D65-57E3-4D0D-9B2B-B5D4073E88AE}" srcOrd="0" destOrd="0" presId="urn:microsoft.com/office/officeart/2005/8/layout/list1"/>
    <dgm:cxn modelId="{D3390814-1CBE-4850-A2A6-8F3CAEA048E7}" srcId="{CE8ABCBD-8C5F-47A7-A94D-A8AC7BCDBA18}" destId="{13BD4D0D-2F86-4154-8B91-C4C304EF7F5C}" srcOrd="2" destOrd="0" parTransId="{74F12237-8F4C-48C1-8E08-32607E61EC3C}" sibTransId="{9858DCF3-2194-4DD1-B06B-55674315C95E}"/>
    <dgm:cxn modelId="{B269F95A-009D-4696-8C03-F4A8D4FCC6D4}" type="presOf" srcId="{13BD4D0D-2F86-4154-8B91-C4C304EF7F5C}" destId="{7DDEF173-7402-40ED-A0C9-E0115BE10DA5}" srcOrd="1" destOrd="0" presId="urn:microsoft.com/office/officeart/2005/8/layout/list1"/>
    <dgm:cxn modelId="{27ED4F42-7FB0-4381-9B3E-51A83BAEDF2F}" type="presOf" srcId="{8DBD69B3-A5B8-4442-8327-00E149935A5C}" destId="{148BD2C1-3F3A-4D84-9478-603914BE4C23}" srcOrd="1" destOrd="0" presId="urn:microsoft.com/office/officeart/2005/8/layout/list1"/>
    <dgm:cxn modelId="{19633FBA-D7F2-46C1-B17C-05ECF9A718B9}" srcId="{13BD4D0D-2F86-4154-8B91-C4C304EF7F5C}" destId="{BD0B0081-C4BA-45A6-A62B-B91CF5824445}" srcOrd="0" destOrd="0" parTransId="{13D678B1-BBF5-4551-8AEE-3A85EB44FDA2}" sibTransId="{B66B0E0D-193F-421D-840D-17522AE47E64}"/>
    <dgm:cxn modelId="{0050085B-92C0-4E9E-9E40-BF2C0386610F}" type="presOf" srcId="{BD0B0081-C4BA-45A6-A62B-B91CF5824445}" destId="{74FA9C7D-5DAA-4DE8-BC46-1B2A0288E3B2}" srcOrd="0" destOrd="0" presId="urn:microsoft.com/office/officeart/2005/8/layout/list1"/>
    <dgm:cxn modelId="{EDEF11AD-C34F-447B-8484-19FCC6C622D6}" srcId="{8DBD69B3-A5B8-4442-8327-00E149935A5C}" destId="{FE01658D-D3D2-4CC7-82CB-66FF29D2D45B}" srcOrd="1" destOrd="0" parTransId="{E0A81B25-AD51-46DD-98C5-BC3A791589B9}" sibTransId="{96729AFE-E55F-4256-A48E-CAA1960DE52C}"/>
    <dgm:cxn modelId="{5DCD4FDA-EE3C-4F80-8FF2-BF5134633944}" type="presOf" srcId="{28AF1152-4C79-4D58-84FE-1E182D7B3A62}" destId="{D523EDF8-2A8D-480E-8A08-32ACA56E41CA}" srcOrd="1" destOrd="0" presId="urn:microsoft.com/office/officeart/2005/8/layout/list1"/>
    <dgm:cxn modelId="{1E31AF75-555E-4572-829E-CD26450D45E3}" srcId="{F9EB8864-6D94-4284-BDD2-EE9A712EA58E}" destId="{CA1F61E6-269B-470A-A219-97E6180D5E39}" srcOrd="0" destOrd="0" parTransId="{F1703256-C65C-42BF-A2C6-9E26947A383D}" sibTransId="{CEE241DC-6572-4D0C-B7E1-802DD1A21D83}"/>
    <dgm:cxn modelId="{824543B3-597C-4277-BF7C-B74126BA0B0A}" srcId="{8DBD69B3-A5B8-4442-8327-00E149935A5C}" destId="{CC771060-6B78-4C42-95C2-1E9D26C0320E}" srcOrd="2" destOrd="0" parTransId="{C0F04746-A603-4848-842D-31888B9CF74C}" sibTransId="{72545632-08CA-4CCC-AD8F-E5B73014838D}"/>
    <dgm:cxn modelId="{1836E427-48CE-4BBD-808D-FEE92644894B}" type="presOf" srcId="{F9EB8864-6D94-4284-BDD2-EE9A712EA58E}" destId="{2DC42B46-786E-4F64-A81F-047CF8E6CB45}" srcOrd="1" destOrd="0" presId="urn:microsoft.com/office/officeart/2005/8/layout/list1"/>
    <dgm:cxn modelId="{52B4AB48-EBAB-44F6-B346-86BE127032D4}" srcId="{6700771E-C7EA-4AD0-9F69-407F095C62CF}" destId="{3C23278F-9CFD-4CB0-813B-B2181E83E216}" srcOrd="0" destOrd="0" parTransId="{EDF40A12-FA6A-4536-95DE-94801DB6A21E}" sibTransId="{3776198F-7283-4F38-8819-3ECAE51E5792}"/>
    <dgm:cxn modelId="{CFFB6DC2-A324-4BE0-AD24-A5F0D0A6E12A}" type="presParOf" srcId="{24939D65-57E3-4D0D-9B2B-B5D4073E88AE}" destId="{8822EC8D-1025-485B-A41D-16040C04C628}" srcOrd="0" destOrd="0" presId="urn:microsoft.com/office/officeart/2005/8/layout/list1"/>
    <dgm:cxn modelId="{D5963953-B67E-40D1-AC9A-06558CCEFE10}" type="presParOf" srcId="{8822EC8D-1025-485B-A41D-16040C04C628}" destId="{1274BA3B-9C6F-406F-9374-8FC9478A22BA}" srcOrd="0" destOrd="0" presId="urn:microsoft.com/office/officeart/2005/8/layout/list1"/>
    <dgm:cxn modelId="{F85094CD-2115-47CA-9614-FCC232D4D2BC}" type="presParOf" srcId="{8822EC8D-1025-485B-A41D-16040C04C628}" destId="{D523EDF8-2A8D-480E-8A08-32ACA56E41CA}" srcOrd="1" destOrd="0" presId="urn:microsoft.com/office/officeart/2005/8/layout/list1"/>
    <dgm:cxn modelId="{4005FF58-1399-4DD7-A66B-FDAB93A57F3A}" type="presParOf" srcId="{24939D65-57E3-4D0D-9B2B-B5D4073E88AE}" destId="{E97B833D-EEA0-405A-8F88-ACDC19FD555A}" srcOrd="1" destOrd="0" presId="urn:microsoft.com/office/officeart/2005/8/layout/list1"/>
    <dgm:cxn modelId="{79ED23FE-CC88-44C6-9BA9-87DA75756B8D}" type="presParOf" srcId="{24939D65-57E3-4D0D-9B2B-B5D4073E88AE}" destId="{D1A43DB9-815E-44C7-9E97-823DE7B14774}" srcOrd="2" destOrd="0" presId="urn:microsoft.com/office/officeart/2005/8/layout/list1"/>
    <dgm:cxn modelId="{FDC3DA4C-65F1-4B6A-B17D-077F24A8F6F1}" type="presParOf" srcId="{24939D65-57E3-4D0D-9B2B-B5D4073E88AE}" destId="{1337EAB0-AED4-4BA6-B6B6-D3489F835CA2}" srcOrd="3" destOrd="0" presId="urn:microsoft.com/office/officeart/2005/8/layout/list1"/>
    <dgm:cxn modelId="{D2864AC1-D2F4-4BFB-B5CF-D2B55E58FDE3}" type="presParOf" srcId="{24939D65-57E3-4D0D-9B2B-B5D4073E88AE}" destId="{384F99B4-A64A-4534-96FE-DB9117E60E16}" srcOrd="4" destOrd="0" presId="urn:microsoft.com/office/officeart/2005/8/layout/list1"/>
    <dgm:cxn modelId="{2F2FB340-9417-41CB-8F00-46E508377E41}" type="presParOf" srcId="{384F99B4-A64A-4534-96FE-DB9117E60E16}" destId="{F9F9E264-6CDE-40CA-960C-5DD50175F8DF}" srcOrd="0" destOrd="0" presId="urn:microsoft.com/office/officeart/2005/8/layout/list1"/>
    <dgm:cxn modelId="{61AFC653-F909-4083-9547-B4A4FB7FC010}" type="presParOf" srcId="{384F99B4-A64A-4534-96FE-DB9117E60E16}" destId="{2DC42B46-786E-4F64-A81F-047CF8E6CB45}" srcOrd="1" destOrd="0" presId="urn:microsoft.com/office/officeart/2005/8/layout/list1"/>
    <dgm:cxn modelId="{C24B4C19-4BE6-4ABA-B371-24326EB2882A}" type="presParOf" srcId="{24939D65-57E3-4D0D-9B2B-B5D4073E88AE}" destId="{9C127732-01F2-43E7-9DBB-901303429F94}" srcOrd="5" destOrd="0" presId="urn:microsoft.com/office/officeart/2005/8/layout/list1"/>
    <dgm:cxn modelId="{53C667D7-772A-4937-806E-EB2294D2B861}" type="presParOf" srcId="{24939D65-57E3-4D0D-9B2B-B5D4073E88AE}" destId="{FB853B4D-343D-4B25-984D-0FFF0ACCFB98}" srcOrd="6" destOrd="0" presId="urn:microsoft.com/office/officeart/2005/8/layout/list1"/>
    <dgm:cxn modelId="{9E5C2029-BF75-42D4-9DBB-5002EB94A5DE}" type="presParOf" srcId="{24939D65-57E3-4D0D-9B2B-B5D4073E88AE}" destId="{780931DE-BD03-4F43-B22D-E6E3373D61CF}" srcOrd="7" destOrd="0" presId="urn:microsoft.com/office/officeart/2005/8/layout/list1"/>
    <dgm:cxn modelId="{026E9B70-7838-4F91-BE1E-18854D65D650}" type="presParOf" srcId="{24939D65-57E3-4D0D-9B2B-B5D4073E88AE}" destId="{B31E340A-A626-4C6B-BB88-A38FAC8BE168}" srcOrd="8" destOrd="0" presId="urn:microsoft.com/office/officeart/2005/8/layout/list1"/>
    <dgm:cxn modelId="{4DD741E5-36EB-4C2F-8A98-DAB72E26E5A4}" type="presParOf" srcId="{B31E340A-A626-4C6B-BB88-A38FAC8BE168}" destId="{FC33604E-75CD-441E-9481-20C0F76AE06F}" srcOrd="0" destOrd="0" presId="urn:microsoft.com/office/officeart/2005/8/layout/list1"/>
    <dgm:cxn modelId="{2C6E29D8-6886-42F2-87EA-87703CFCB5E6}" type="presParOf" srcId="{B31E340A-A626-4C6B-BB88-A38FAC8BE168}" destId="{7DDEF173-7402-40ED-A0C9-E0115BE10DA5}" srcOrd="1" destOrd="0" presId="urn:microsoft.com/office/officeart/2005/8/layout/list1"/>
    <dgm:cxn modelId="{ECD6DDFD-E821-458B-A3AA-CFC54E35A32B}" type="presParOf" srcId="{24939D65-57E3-4D0D-9B2B-B5D4073E88AE}" destId="{B857C71B-8510-4380-ABD4-906C749F7CB9}" srcOrd="9" destOrd="0" presId="urn:microsoft.com/office/officeart/2005/8/layout/list1"/>
    <dgm:cxn modelId="{9FF46A98-4528-491A-AAB3-22A738B257CB}" type="presParOf" srcId="{24939D65-57E3-4D0D-9B2B-B5D4073E88AE}" destId="{74FA9C7D-5DAA-4DE8-BC46-1B2A0288E3B2}" srcOrd="10" destOrd="0" presId="urn:microsoft.com/office/officeart/2005/8/layout/list1"/>
    <dgm:cxn modelId="{F27EF1D1-1B40-4AAE-BF8E-E45AD436E965}" type="presParOf" srcId="{24939D65-57E3-4D0D-9B2B-B5D4073E88AE}" destId="{835EAF2A-4A2E-482F-BC3B-8BA661A3BE33}" srcOrd="11" destOrd="0" presId="urn:microsoft.com/office/officeart/2005/8/layout/list1"/>
    <dgm:cxn modelId="{57C223DC-B504-4C77-B5FC-C1B2C6E1A09D}" type="presParOf" srcId="{24939D65-57E3-4D0D-9B2B-B5D4073E88AE}" destId="{1877D910-A538-45F6-9C84-6004C1388075}" srcOrd="12" destOrd="0" presId="urn:microsoft.com/office/officeart/2005/8/layout/list1"/>
    <dgm:cxn modelId="{4610B675-06F8-499B-A5CF-0DFBD9CC2388}" type="presParOf" srcId="{1877D910-A538-45F6-9C84-6004C1388075}" destId="{BE1AE956-EB85-484A-80DE-4D6FE60CF36B}" srcOrd="0" destOrd="0" presId="urn:microsoft.com/office/officeart/2005/8/layout/list1"/>
    <dgm:cxn modelId="{07EF7D0B-9C9B-4943-8233-D08DBBAFA29D}" type="presParOf" srcId="{1877D910-A538-45F6-9C84-6004C1388075}" destId="{9EF8DABC-CBE0-41E7-BA5F-31B38E1A3BD8}" srcOrd="1" destOrd="0" presId="urn:microsoft.com/office/officeart/2005/8/layout/list1"/>
    <dgm:cxn modelId="{1CD98D4C-753B-4B40-9EED-4F3C78B68D55}" type="presParOf" srcId="{24939D65-57E3-4D0D-9B2B-B5D4073E88AE}" destId="{495C0013-ED07-4DA6-B8E3-0CF1A1E5C627}" srcOrd="13" destOrd="0" presId="urn:microsoft.com/office/officeart/2005/8/layout/list1"/>
    <dgm:cxn modelId="{F1E819BE-8D16-4E07-B454-1EA27B202EE6}" type="presParOf" srcId="{24939D65-57E3-4D0D-9B2B-B5D4073E88AE}" destId="{A505EDCC-1CC6-40CE-8A9B-85EC8EB1A12D}" srcOrd="14" destOrd="0" presId="urn:microsoft.com/office/officeart/2005/8/layout/list1"/>
    <dgm:cxn modelId="{2F796763-F8A5-4A0C-9406-3F62F5779B54}" type="presParOf" srcId="{24939D65-57E3-4D0D-9B2B-B5D4073E88AE}" destId="{BBFAA329-FF05-4A4A-BAA1-27B1EE4B84A5}" srcOrd="15" destOrd="0" presId="urn:microsoft.com/office/officeart/2005/8/layout/list1"/>
    <dgm:cxn modelId="{93AE3EA3-B989-4697-9C3C-1834772BECBB}" type="presParOf" srcId="{24939D65-57E3-4D0D-9B2B-B5D4073E88AE}" destId="{13072BB7-BD97-4B67-A6FF-FF9822F0D604}" srcOrd="16" destOrd="0" presId="urn:microsoft.com/office/officeart/2005/8/layout/list1"/>
    <dgm:cxn modelId="{31817BE5-96E7-4942-83A5-19ADF9C86DCB}" type="presParOf" srcId="{13072BB7-BD97-4B67-A6FF-FF9822F0D604}" destId="{7830D1EC-A543-41CD-90CC-0BE1D0B1EB6B}" srcOrd="0" destOrd="0" presId="urn:microsoft.com/office/officeart/2005/8/layout/list1"/>
    <dgm:cxn modelId="{B4CB071B-1A4A-47E1-8FA1-06EB7AE2BBDF}" type="presParOf" srcId="{13072BB7-BD97-4B67-A6FF-FF9822F0D604}" destId="{A806CB8E-50F5-4C99-A64A-B43092A71F89}" srcOrd="1" destOrd="0" presId="urn:microsoft.com/office/officeart/2005/8/layout/list1"/>
    <dgm:cxn modelId="{752D3EB2-A50E-4983-AADE-4613672EFE3F}" type="presParOf" srcId="{24939D65-57E3-4D0D-9B2B-B5D4073E88AE}" destId="{FF6A4CF7-83BB-4F9D-9C65-D2CDE02C9B4F}" srcOrd="17" destOrd="0" presId="urn:microsoft.com/office/officeart/2005/8/layout/list1"/>
    <dgm:cxn modelId="{A8580BFD-8417-4E09-8B61-72629D5DA3C3}" type="presParOf" srcId="{24939D65-57E3-4D0D-9B2B-B5D4073E88AE}" destId="{3EA5E339-E1AD-45B1-9C74-2BCE822ACE36}" srcOrd="18" destOrd="0" presId="urn:microsoft.com/office/officeart/2005/8/layout/list1"/>
    <dgm:cxn modelId="{986463E0-A853-43A9-B532-EB6698CB2248}" type="presParOf" srcId="{24939D65-57E3-4D0D-9B2B-B5D4073E88AE}" destId="{8E09D064-2822-43BC-BA1E-3A3479FE65B1}" srcOrd="19" destOrd="0" presId="urn:microsoft.com/office/officeart/2005/8/layout/list1"/>
    <dgm:cxn modelId="{8CC5B627-4239-4969-9435-8087AB3C8E11}" type="presParOf" srcId="{24939D65-57E3-4D0D-9B2B-B5D4073E88AE}" destId="{FF832CEC-94FE-48B0-AC76-765A8EDF241F}" srcOrd="20" destOrd="0" presId="urn:microsoft.com/office/officeart/2005/8/layout/list1"/>
    <dgm:cxn modelId="{51806ADE-564D-4182-A208-9FD164779DF9}" type="presParOf" srcId="{FF832CEC-94FE-48B0-AC76-765A8EDF241F}" destId="{4733561E-6118-477E-B4E3-86D9A5DA5B78}" srcOrd="0" destOrd="0" presId="urn:microsoft.com/office/officeart/2005/8/layout/list1"/>
    <dgm:cxn modelId="{8A8A831A-F9D8-45BC-AE83-D56A495DA1DC}" type="presParOf" srcId="{FF832CEC-94FE-48B0-AC76-765A8EDF241F}" destId="{148BD2C1-3F3A-4D84-9478-603914BE4C23}" srcOrd="1" destOrd="0" presId="urn:microsoft.com/office/officeart/2005/8/layout/list1"/>
    <dgm:cxn modelId="{E835B820-3259-44CD-9344-AA7A5B80ABDF}" type="presParOf" srcId="{24939D65-57E3-4D0D-9B2B-B5D4073E88AE}" destId="{DDD38D16-9E86-4D94-B8AE-BBEA7E1CBC95}" srcOrd="21" destOrd="0" presId="urn:microsoft.com/office/officeart/2005/8/layout/list1"/>
    <dgm:cxn modelId="{54447BA9-F00F-4AA2-8DF3-8D978F1BDC92}" type="presParOf" srcId="{24939D65-57E3-4D0D-9B2B-B5D4073E88AE}" destId="{159C906D-6B1F-4108-BBBD-6AD039EB1D04}" srcOrd="2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535F2A66-7A34-4D3F-93E3-78A62B65613C}" type="doc">
      <dgm:prSet loTypeId="urn:microsoft.com/office/officeart/2005/8/layout/chevron1" loCatId="process" qsTypeId="urn:microsoft.com/office/officeart/2005/8/quickstyle/simple1" qsCatId="simple" csTypeId="urn:microsoft.com/office/officeart/2005/8/colors/accent0_3" csCatId="mainScheme" phldr="1"/>
      <dgm:spPr/>
    </dgm:pt>
    <dgm:pt modelId="{EAE75313-B136-445F-890B-4FDE6E4CFBB2}">
      <dgm:prSet phldrT="[텍스트]"/>
      <dgm:spPr/>
      <dgm:t>
        <a:bodyPr/>
        <a:lstStyle/>
        <a:p>
          <a:pPr latinLnBrk="1"/>
          <a:r>
            <a:rPr lang="ko-KR" altLang="en-US" b="1" dirty="0" err="1" smtClean="0"/>
            <a:t>손패를</a:t>
          </a:r>
          <a:r>
            <a:rPr lang="ko-KR" altLang="en-US" b="1" dirty="0" smtClean="0"/>
            <a:t> </a:t>
          </a:r>
          <a:endParaRPr lang="en-US" altLang="ko-KR" b="1" dirty="0" smtClean="0"/>
        </a:p>
        <a:p>
          <a:pPr latinLnBrk="1"/>
          <a:r>
            <a:rPr lang="en-US" altLang="ko-KR" b="1" dirty="0" smtClean="0"/>
            <a:t>4</a:t>
          </a:r>
          <a:r>
            <a:rPr lang="ko-KR" altLang="en-US" b="1" dirty="0" smtClean="0"/>
            <a:t>장 받음</a:t>
          </a:r>
          <a:endParaRPr lang="ko-KR" altLang="en-US" b="1" dirty="0"/>
        </a:p>
      </dgm:t>
    </dgm:pt>
    <dgm:pt modelId="{09911512-16EF-44C1-A01E-B9DE7CFA55C1}" type="parTrans" cxnId="{415AEF91-EB58-49CC-A554-B78CF5AD018F}">
      <dgm:prSet/>
      <dgm:spPr/>
      <dgm:t>
        <a:bodyPr/>
        <a:lstStyle/>
        <a:p>
          <a:pPr latinLnBrk="1"/>
          <a:endParaRPr lang="ko-KR" altLang="en-US"/>
        </a:p>
      </dgm:t>
    </dgm:pt>
    <dgm:pt modelId="{199D6A7A-74AE-431C-AC01-BDBE6AC56850}" type="sibTrans" cxnId="{415AEF91-EB58-49CC-A554-B78CF5AD018F}">
      <dgm:prSet/>
      <dgm:spPr/>
      <dgm:t>
        <a:bodyPr/>
        <a:lstStyle/>
        <a:p>
          <a:pPr latinLnBrk="1"/>
          <a:endParaRPr lang="ko-KR" altLang="en-US"/>
        </a:p>
      </dgm:t>
    </dgm:pt>
    <dgm:pt modelId="{43886A28-2739-4F5F-AE2E-32A22A9B8126}">
      <dgm:prSet phldrT="[텍스트]"/>
      <dgm:spPr/>
      <dgm:t>
        <a:bodyPr/>
        <a:lstStyle/>
        <a:p>
          <a:pPr latinLnBrk="1"/>
          <a:r>
            <a:rPr lang="ko-KR" altLang="en-US" b="1" dirty="0" smtClean="0"/>
            <a:t>게임 시작</a:t>
          </a:r>
          <a:endParaRPr lang="ko-KR" altLang="en-US" b="1" dirty="0"/>
        </a:p>
      </dgm:t>
    </dgm:pt>
    <dgm:pt modelId="{69D637F9-C8E7-4F7F-AA22-08CF55DF80E5}" type="parTrans" cxnId="{2830B214-4889-4C60-B8FB-616E22C7A5FE}">
      <dgm:prSet/>
      <dgm:spPr/>
      <dgm:t>
        <a:bodyPr/>
        <a:lstStyle/>
        <a:p>
          <a:pPr latinLnBrk="1"/>
          <a:endParaRPr lang="ko-KR" altLang="en-US"/>
        </a:p>
      </dgm:t>
    </dgm:pt>
    <dgm:pt modelId="{8CF153E0-C7A9-4A74-BE9B-1BD8FE23B648}" type="sibTrans" cxnId="{2830B214-4889-4C60-B8FB-616E22C7A5FE}">
      <dgm:prSet/>
      <dgm:spPr/>
      <dgm:t>
        <a:bodyPr/>
        <a:lstStyle/>
        <a:p>
          <a:pPr latinLnBrk="1"/>
          <a:endParaRPr lang="ko-KR" altLang="en-US"/>
        </a:p>
      </dgm:t>
    </dgm:pt>
    <dgm:pt modelId="{A9E71815-03CD-41E0-8945-01F2F7A18653}">
      <dgm:prSet phldrT="[텍스트]"/>
      <dgm:spPr/>
      <dgm:t>
        <a:bodyPr/>
        <a:lstStyle/>
        <a:p>
          <a:pPr latinLnBrk="1"/>
          <a:r>
            <a:rPr lang="ko-KR" altLang="en-US" b="1" dirty="0" smtClean="0"/>
            <a:t>배팅 선택</a:t>
          </a:r>
          <a:endParaRPr lang="ko-KR" altLang="en-US" b="1" dirty="0"/>
        </a:p>
      </dgm:t>
    </dgm:pt>
    <dgm:pt modelId="{E1840F0F-EB19-4EC3-8DDB-568652724E63}" type="parTrans" cxnId="{E2FB9B25-82A9-4191-91A6-32DF06A0BFB7}">
      <dgm:prSet/>
      <dgm:spPr/>
      <dgm:t>
        <a:bodyPr/>
        <a:lstStyle/>
        <a:p>
          <a:pPr latinLnBrk="1"/>
          <a:endParaRPr lang="ko-KR" altLang="en-US"/>
        </a:p>
      </dgm:t>
    </dgm:pt>
    <dgm:pt modelId="{AC801A50-2A5B-4927-AC46-14472AC909F7}" type="sibTrans" cxnId="{E2FB9B25-82A9-4191-91A6-32DF06A0BFB7}">
      <dgm:prSet/>
      <dgm:spPr/>
      <dgm:t>
        <a:bodyPr/>
        <a:lstStyle/>
        <a:p>
          <a:pPr latinLnBrk="1"/>
          <a:endParaRPr lang="ko-KR" altLang="en-US"/>
        </a:p>
      </dgm:t>
    </dgm:pt>
    <dgm:pt modelId="{9B719C6E-546B-40F2-9B6A-D1BE4AA0792D}">
      <dgm:prSet phldrT="[텍스트]"/>
      <dgm:spPr/>
      <dgm:t>
        <a:bodyPr/>
        <a:lstStyle/>
        <a:p>
          <a:pPr latinLnBrk="1"/>
          <a:r>
            <a:rPr lang="ko-KR" altLang="en-US" b="1" dirty="0" smtClean="0"/>
            <a:t>아침</a:t>
          </a:r>
          <a:endParaRPr lang="en-US" altLang="ko-KR" b="1" dirty="0" smtClean="0"/>
        </a:p>
        <a:p>
          <a:pPr latinLnBrk="1"/>
          <a:r>
            <a:rPr lang="en-US" altLang="ko-KR" b="1" dirty="0" smtClean="0"/>
            <a:t>(</a:t>
          </a:r>
          <a:r>
            <a:rPr lang="ko-KR" altLang="en-US" b="1" dirty="0" smtClean="0"/>
            <a:t>카드 교환</a:t>
          </a:r>
          <a:r>
            <a:rPr lang="en-US" altLang="ko-KR" b="1" dirty="0" smtClean="0"/>
            <a:t>)</a:t>
          </a:r>
          <a:endParaRPr lang="ko-KR" altLang="en-US" b="1" dirty="0"/>
        </a:p>
      </dgm:t>
    </dgm:pt>
    <dgm:pt modelId="{74C5A12A-561B-472C-9A18-2C4D48F79606}" type="parTrans" cxnId="{80700CCC-945D-4C21-83C7-8354E886B543}">
      <dgm:prSet/>
      <dgm:spPr/>
      <dgm:t>
        <a:bodyPr/>
        <a:lstStyle/>
        <a:p>
          <a:pPr latinLnBrk="1"/>
          <a:endParaRPr lang="ko-KR" altLang="en-US"/>
        </a:p>
      </dgm:t>
    </dgm:pt>
    <dgm:pt modelId="{B8C19C1C-6300-4777-9319-F79DF68756D0}" type="sibTrans" cxnId="{80700CCC-945D-4C21-83C7-8354E886B543}">
      <dgm:prSet/>
      <dgm:spPr/>
      <dgm:t>
        <a:bodyPr/>
        <a:lstStyle/>
        <a:p>
          <a:pPr latinLnBrk="1"/>
          <a:endParaRPr lang="ko-KR" altLang="en-US"/>
        </a:p>
      </dgm:t>
    </dgm:pt>
    <dgm:pt modelId="{38AB465B-4692-430C-AF5C-826A9F64CC08}">
      <dgm:prSet phldrT="[텍스트]"/>
      <dgm:spPr/>
      <dgm:t>
        <a:bodyPr/>
        <a:lstStyle/>
        <a:p>
          <a:pPr latinLnBrk="1"/>
          <a:r>
            <a:rPr lang="ko-KR" altLang="en-US" b="1" dirty="0" smtClean="0"/>
            <a:t>배팅 선택</a:t>
          </a:r>
          <a:endParaRPr lang="ko-KR" altLang="en-US" b="1" dirty="0"/>
        </a:p>
      </dgm:t>
    </dgm:pt>
    <dgm:pt modelId="{711BA253-7AD4-4C52-9DB5-B7E45CB40EB4}" type="parTrans" cxnId="{5AD1B201-C55B-4844-ACBD-7A49399A6EE6}">
      <dgm:prSet/>
      <dgm:spPr/>
      <dgm:t>
        <a:bodyPr/>
        <a:lstStyle/>
        <a:p>
          <a:pPr latinLnBrk="1"/>
          <a:endParaRPr lang="ko-KR" altLang="en-US"/>
        </a:p>
      </dgm:t>
    </dgm:pt>
    <dgm:pt modelId="{1FC0ACCC-A921-4721-8DE3-469B972451BC}" type="sibTrans" cxnId="{5AD1B201-C55B-4844-ACBD-7A49399A6EE6}">
      <dgm:prSet/>
      <dgm:spPr/>
      <dgm:t>
        <a:bodyPr/>
        <a:lstStyle/>
        <a:p>
          <a:pPr latinLnBrk="1"/>
          <a:endParaRPr lang="ko-KR" altLang="en-US"/>
        </a:p>
      </dgm:t>
    </dgm:pt>
    <dgm:pt modelId="{4BD33F0E-2523-474C-B82E-1E368E81D944}">
      <dgm:prSet phldrT="[텍스트]"/>
      <dgm:spPr/>
      <dgm:t>
        <a:bodyPr/>
        <a:lstStyle/>
        <a:p>
          <a:pPr latinLnBrk="1"/>
          <a:r>
            <a:rPr lang="ko-KR" altLang="en-US" b="1" dirty="0" smtClean="0"/>
            <a:t>점심</a:t>
          </a:r>
          <a:endParaRPr lang="en-US" altLang="ko-KR" b="1" dirty="0" smtClean="0"/>
        </a:p>
        <a:p>
          <a:pPr latinLnBrk="1"/>
          <a:r>
            <a:rPr lang="en-US" altLang="ko-KR" b="1" dirty="0" smtClean="0"/>
            <a:t>(</a:t>
          </a:r>
          <a:r>
            <a:rPr lang="ko-KR" altLang="en-US" b="1" dirty="0" smtClean="0"/>
            <a:t>카드 교환</a:t>
          </a:r>
          <a:r>
            <a:rPr lang="en-US" altLang="ko-KR" b="1" dirty="0" smtClean="0"/>
            <a:t>)</a:t>
          </a:r>
          <a:endParaRPr lang="ko-KR" altLang="en-US" b="1" dirty="0"/>
        </a:p>
      </dgm:t>
    </dgm:pt>
    <dgm:pt modelId="{BD26DA22-0DF1-4C5A-8956-5720B20A4160}" type="parTrans" cxnId="{156EEDF8-E8E1-4FA2-8DC8-BDDE576A555D}">
      <dgm:prSet/>
      <dgm:spPr/>
      <dgm:t>
        <a:bodyPr/>
        <a:lstStyle/>
        <a:p>
          <a:pPr latinLnBrk="1"/>
          <a:endParaRPr lang="ko-KR" altLang="en-US"/>
        </a:p>
      </dgm:t>
    </dgm:pt>
    <dgm:pt modelId="{3D072F4E-CD29-4D4C-B551-931827F4332E}" type="sibTrans" cxnId="{156EEDF8-E8E1-4FA2-8DC8-BDDE576A555D}">
      <dgm:prSet/>
      <dgm:spPr/>
      <dgm:t>
        <a:bodyPr/>
        <a:lstStyle/>
        <a:p>
          <a:pPr latinLnBrk="1"/>
          <a:endParaRPr lang="ko-KR" altLang="en-US"/>
        </a:p>
      </dgm:t>
    </dgm:pt>
    <dgm:pt modelId="{A90DF774-BFD3-4FBC-956A-2039CAC4C4BB}">
      <dgm:prSet phldrT="[텍스트]"/>
      <dgm:spPr/>
      <dgm:t>
        <a:bodyPr/>
        <a:lstStyle/>
        <a:p>
          <a:pPr latinLnBrk="1"/>
          <a:r>
            <a:rPr lang="ko-KR" altLang="en-US" b="1" dirty="0" smtClean="0"/>
            <a:t>배팅 선택</a:t>
          </a:r>
          <a:endParaRPr lang="ko-KR" altLang="en-US" b="1" dirty="0"/>
        </a:p>
      </dgm:t>
    </dgm:pt>
    <dgm:pt modelId="{DE7191B8-BE1F-42CD-8D2A-F15AAB61075C}" type="parTrans" cxnId="{7E9B0561-A191-494A-93F7-B7255376B832}">
      <dgm:prSet/>
      <dgm:spPr/>
      <dgm:t>
        <a:bodyPr/>
        <a:lstStyle/>
        <a:p>
          <a:pPr latinLnBrk="1"/>
          <a:endParaRPr lang="ko-KR" altLang="en-US"/>
        </a:p>
      </dgm:t>
    </dgm:pt>
    <dgm:pt modelId="{8DA8F067-D017-4EDF-B375-F0CEC281D5FE}" type="sibTrans" cxnId="{7E9B0561-A191-494A-93F7-B7255376B832}">
      <dgm:prSet/>
      <dgm:spPr/>
      <dgm:t>
        <a:bodyPr/>
        <a:lstStyle/>
        <a:p>
          <a:pPr latinLnBrk="1"/>
          <a:endParaRPr lang="ko-KR" altLang="en-US"/>
        </a:p>
      </dgm:t>
    </dgm:pt>
    <dgm:pt modelId="{83598CF3-B871-4F65-877D-1EE2E7078426}">
      <dgm:prSet phldrT="[텍스트]"/>
      <dgm:spPr/>
      <dgm:t>
        <a:bodyPr/>
        <a:lstStyle/>
        <a:p>
          <a:pPr latinLnBrk="1"/>
          <a:r>
            <a:rPr lang="ko-KR" altLang="en-US" b="1" dirty="0" smtClean="0"/>
            <a:t>저녁</a:t>
          </a:r>
          <a:endParaRPr lang="en-US" altLang="ko-KR" b="1" dirty="0" smtClean="0"/>
        </a:p>
        <a:p>
          <a:pPr latinLnBrk="1"/>
          <a:r>
            <a:rPr lang="en-US" altLang="ko-KR" b="1" dirty="0" smtClean="0"/>
            <a:t>(</a:t>
          </a:r>
          <a:r>
            <a:rPr lang="ko-KR" altLang="en-US" b="1" dirty="0" smtClean="0"/>
            <a:t>카드 교환</a:t>
          </a:r>
          <a:r>
            <a:rPr lang="en-US" altLang="ko-KR" b="1" dirty="0" smtClean="0"/>
            <a:t>)</a:t>
          </a:r>
          <a:endParaRPr lang="ko-KR" altLang="en-US" b="1" dirty="0"/>
        </a:p>
      </dgm:t>
    </dgm:pt>
    <dgm:pt modelId="{8A80453B-23C0-410B-9C68-2F3AB8AF6E5B}" type="parTrans" cxnId="{F9DA690D-84DF-4F55-8B3E-BB5B7CB96014}">
      <dgm:prSet/>
      <dgm:spPr/>
      <dgm:t>
        <a:bodyPr/>
        <a:lstStyle/>
        <a:p>
          <a:pPr latinLnBrk="1"/>
          <a:endParaRPr lang="ko-KR" altLang="en-US"/>
        </a:p>
      </dgm:t>
    </dgm:pt>
    <dgm:pt modelId="{2337A4D0-3972-4E25-AA3F-9B972B01A265}" type="sibTrans" cxnId="{F9DA690D-84DF-4F55-8B3E-BB5B7CB96014}">
      <dgm:prSet/>
      <dgm:spPr/>
      <dgm:t>
        <a:bodyPr/>
        <a:lstStyle/>
        <a:p>
          <a:pPr latinLnBrk="1"/>
          <a:endParaRPr lang="ko-KR" altLang="en-US"/>
        </a:p>
      </dgm:t>
    </dgm:pt>
    <dgm:pt modelId="{02078D15-EA18-4797-898F-90EEBE2DF728}">
      <dgm:prSet phldrT="[텍스트]"/>
      <dgm:spPr/>
      <dgm:t>
        <a:bodyPr/>
        <a:lstStyle/>
        <a:p>
          <a:pPr latinLnBrk="1"/>
          <a:r>
            <a:rPr lang="ko-KR" altLang="en-US" b="1" dirty="0" smtClean="0"/>
            <a:t>승패 결정</a:t>
          </a:r>
          <a:endParaRPr lang="ko-KR" altLang="en-US" b="1" dirty="0"/>
        </a:p>
      </dgm:t>
    </dgm:pt>
    <dgm:pt modelId="{BD6A692F-387F-477A-A6E4-D6BEE2FD5476}" type="parTrans" cxnId="{33B6F2C1-A71E-4E62-BA51-6C0CCED41B37}">
      <dgm:prSet/>
      <dgm:spPr/>
      <dgm:t>
        <a:bodyPr/>
        <a:lstStyle/>
        <a:p>
          <a:pPr latinLnBrk="1"/>
          <a:endParaRPr lang="ko-KR" altLang="en-US"/>
        </a:p>
      </dgm:t>
    </dgm:pt>
    <dgm:pt modelId="{7F69CD0D-A5EB-4006-B0EE-50B5FF16E192}" type="sibTrans" cxnId="{33B6F2C1-A71E-4E62-BA51-6C0CCED41B37}">
      <dgm:prSet/>
      <dgm:spPr/>
      <dgm:t>
        <a:bodyPr/>
        <a:lstStyle/>
        <a:p>
          <a:pPr latinLnBrk="1"/>
          <a:endParaRPr lang="ko-KR" altLang="en-US"/>
        </a:p>
      </dgm:t>
    </dgm:pt>
    <dgm:pt modelId="{9BB2FC1B-C24E-4EB5-8BE7-822AE221DCC3}" type="pres">
      <dgm:prSet presAssocID="{535F2A66-7A34-4D3F-93E3-78A62B65613C}" presName="Name0" presStyleCnt="0">
        <dgm:presLayoutVars>
          <dgm:dir/>
          <dgm:animLvl val="lvl"/>
          <dgm:resizeHandles val="exact"/>
        </dgm:presLayoutVars>
      </dgm:prSet>
      <dgm:spPr/>
    </dgm:pt>
    <dgm:pt modelId="{636F6D9B-01C7-4B26-8F77-01E39650A28A}" type="pres">
      <dgm:prSet presAssocID="{43886A28-2739-4F5F-AE2E-32A22A9B8126}" presName="parTxOnly" presStyleLbl="node1" presStyleIdx="0" presStyleCnt="9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80334AA8-B5FA-4C79-917B-CF15EC5766E0}" type="pres">
      <dgm:prSet presAssocID="{8CF153E0-C7A9-4A74-BE9B-1BD8FE23B648}" presName="parTxOnlySpace" presStyleCnt="0"/>
      <dgm:spPr/>
    </dgm:pt>
    <dgm:pt modelId="{FB9F894D-2CA1-435C-BA3D-AB69C7C6F8FA}" type="pres">
      <dgm:prSet presAssocID="{EAE75313-B136-445F-890B-4FDE6E4CFBB2}" presName="parTxOnly" presStyleLbl="node1" presStyleIdx="1" presStyleCnt="9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A41B256C-EAFC-41E6-BAA4-603A502FE29D}" type="pres">
      <dgm:prSet presAssocID="{199D6A7A-74AE-431C-AC01-BDBE6AC56850}" presName="parTxOnlySpace" presStyleCnt="0"/>
      <dgm:spPr/>
    </dgm:pt>
    <dgm:pt modelId="{404E1598-C323-4CEE-BEEB-5887F2D5A9C5}" type="pres">
      <dgm:prSet presAssocID="{A9E71815-03CD-41E0-8945-01F2F7A18653}" presName="parTxOnly" presStyleLbl="node1" presStyleIdx="2" presStyleCnt="9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4A3332BA-9A84-4882-897B-364C2B504EC6}" type="pres">
      <dgm:prSet presAssocID="{AC801A50-2A5B-4927-AC46-14472AC909F7}" presName="parTxOnlySpace" presStyleCnt="0"/>
      <dgm:spPr/>
    </dgm:pt>
    <dgm:pt modelId="{AF2D943D-AB20-4C6C-905D-B6A085D03E70}" type="pres">
      <dgm:prSet presAssocID="{9B719C6E-546B-40F2-9B6A-D1BE4AA0792D}" presName="parTxOnly" presStyleLbl="node1" presStyleIdx="3" presStyleCnt="9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84A26F1C-93AF-4F45-A6FD-2FD0801DE701}" type="pres">
      <dgm:prSet presAssocID="{B8C19C1C-6300-4777-9319-F79DF68756D0}" presName="parTxOnlySpace" presStyleCnt="0"/>
      <dgm:spPr/>
    </dgm:pt>
    <dgm:pt modelId="{0ED9244E-DF9C-432A-BDCA-731DE54D6C65}" type="pres">
      <dgm:prSet presAssocID="{38AB465B-4692-430C-AF5C-826A9F64CC08}" presName="parTxOnly" presStyleLbl="node1" presStyleIdx="4" presStyleCnt="9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7F176D1E-FD9F-4B7F-89B9-64F192189495}" type="pres">
      <dgm:prSet presAssocID="{1FC0ACCC-A921-4721-8DE3-469B972451BC}" presName="parTxOnlySpace" presStyleCnt="0"/>
      <dgm:spPr/>
    </dgm:pt>
    <dgm:pt modelId="{5AB47FA3-10D5-4261-9A05-0498CC538CEF}" type="pres">
      <dgm:prSet presAssocID="{4BD33F0E-2523-474C-B82E-1E368E81D944}" presName="parTxOnly" presStyleLbl="node1" presStyleIdx="5" presStyleCnt="9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27D50231-D2B5-4C63-8012-0ED4F3EFE497}" type="pres">
      <dgm:prSet presAssocID="{3D072F4E-CD29-4D4C-B551-931827F4332E}" presName="parTxOnlySpace" presStyleCnt="0"/>
      <dgm:spPr/>
    </dgm:pt>
    <dgm:pt modelId="{B5B90F5C-C8AD-48CE-8082-87EE9981485F}" type="pres">
      <dgm:prSet presAssocID="{A90DF774-BFD3-4FBC-956A-2039CAC4C4BB}" presName="parTxOnly" presStyleLbl="node1" presStyleIdx="6" presStyleCnt="9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973BA6FC-0064-4952-BCD8-7BD8788E1DAF}" type="pres">
      <dgm:prSet presAssocID="{8DA8F067-D017-4EDF-B375-F0CEC281D5FE}" presName="parTxOnlySpace" presStyleCnt="0"/>
      <dgm:spPr/>
    </dgm:pt>
    <dgm:pt modelId="{A0317627-6C6A-404E-BBF2-C3BC3D512761}" type="pres">
      <dgm:prSet presAssocID="{83598CF3-B871-4F65-877D-1EE2E7078426}" presName="parTxOnly" presStyleLbl="node1" presStyleIdx="7" presStyleCnt="9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F4F161A3-033E-4035-8EE2-3BA0DAEA8EAE}" type="pres">
      <dgm:prSet presAssocID="{2337A4D0-3972-4E25-AA3F-9B972B01A265}" presName="parTxOnlySpace" presStyleCnt="0"/>
      <dgm:spPr/>
    </dgm:pt>
    <dgm:pt modelId="{761C3CBE-787F-4B8D-91C5-765057AD02FE}" type="pres">
      <dgm:prSet presAssocID="{02078D15-EA18-4797-898F-90EEBE2DF728}" presName="parTxOnly" presStyleLbl="node1" presStyleIdx="8" presStyleCnt="9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</dgm:ptLst>
  <dgm:cxnLst>
    <dgm:cxn modelId="{33B6F2C1-A71E-4E62-BA51-6C0CCED41B37}" srcId="{535F2A66-7A34-4D3F-93E3-78A62B65613C}" destId="{02078D15-EA18-4797-898F-90EEBE2DF728}" srcOrd="8" destOrd="0" parTransId="{BD6A692F-387F-477A-A6E4-D6BEE2FD5476}" sibTransId="{7F69CD0D-A5EB-4006-B0EE-50B5FF16E192}"/>
    <dgm:cxn modelId="{5152FF7B-3832-4BD6-9F32-B35BB4305B9C}" type="presOf" srcId="{02078D15-EA18-4797-898F-90EEBE2DF728}" destId="{761C3CBE-787F-4B8D-91C5-765057AD02FE}" srcOrd="0" destOrd="0" presId="urn:microsoft.com/office/officeart/2005/8/layout/chevron1"/>
    <dgm:cxn modelId="{2DF6DBB6-5B43-4BDD-9235-8C9B9CEF56B4}" type="presOf" srcId="{9B719C6E-546B-40F2-9B6A-D1BE4AA0792D}" destId="{AF2D943D-AB20-4C6C-905D-B6A085D03E70}" srcOrd="0" destOrd="0" presId="urn:microsoft.com/office/officeart/2005/8/layout/chevron1"/>
    <dgm:cxn modelId="{C763C4B6-80E5-495B-BA98-356442602009}" type="presOf" srcId="{EAE75313-B136-445F-890B-4FDE6E4CFBB2}" destId="{FB9F894D-2CA1-435C-BA3D-AB69C7C6F8FA}" srcOrd="0" destOrd="0" presId="urn:microsoft.com/office/officeart/2005/8/layout/chevron1"/>
    <dgm:cxn modelId="{5AD1B201-C55B-4844-ACBD-7A49399A6EE6}" srcId="{535F2A66-7A34-4D3F-93E3-78A62B65613C}" destId="{38AB465B-4692-430C-AF5C-826A9F64CC08}" srcOrd="4" destOrd="0" parTransId="{711BA253-7AD4-4C52-9DB5-B7E45CB40EB4}" sibTransId="{1FC0ACCC-A921-4721-8DE3-469B972451BC}"/>
    <dgm:cxn modelId="{2830B214-4889-4C60-B8FB-616E22C7A5FE}" srcId="{535F2A66-7A34-4D3F-93E3-78A62B65613C}" destId="{43886A28-2739-4F5F-AE2E-32A22A9B8126}" srcOrd="0" destOrd="0" parTransId="{69D637F9-C8E7-4F7F-AA22-08CF55DF80E5}" sibTransId="{8CF153E0-C7A9-4A74-BE9B-1BD8FE23B648}"/>
    <dgm:cxn modelId="{80700CCC-945D-4C21-83C7-8354E886B543}" srcId="{535F2A66-7A34-4D3F-93E3-78A62B65613C}" destId="{9B719C6E-546B-40F2-9B6A-D1BE4AA0792D}" srcOrd="3" destOrd="0" parTransId="{74C5A12A-561B-472C-9A18-2C4D48F79606}" sibTransId="{B8C19C1C-6300-4777-9319-F79DF68756D0}"/>
    <dgm:cxn modelId="{E2FB9B25-82A9-4191-91A6-32DF06A0BFB7}" srcId="{535F2A66-7A34-4D3F-93E3-78A62B65613C}" destId="{A9E71815-03CD-41E0-8945-01F2F7A18653}" srcOrd="2" destOrd="0" parTransId="{E1840F0F-EB19-4EC3-8DDB-568652724E63}" sibTransId="{AC801A50-2A5B-4927-AC46-14472AC909F7}"/>
    <dgm:cxn modelId="{415AEF91-EB58-49CC-A554-B78CF5AD018F}" srcId="{535F2A66-7A34-4D3F-93E3-78A62B65613C}" destId="{EAE75313-B136-445F-890B-4FDE6E4CFBB2}" srcOrd="1" destOrd="0" parTransId="{09911512-16EF-44C1-A01E-B9DE7CFA55C1}" sibTransId="{199D6A7A-74AE-431C-AC01-BDBE6AC56850}"/>
    <dgm:cxn modelId="{03B0B37B-11F3-457C-A727-B383367EF6EC}" type="presOf" srcId="{4BD33F0E-2523-474C-B82E-1E368E81D944}" destId="{5AB47FA3-10D5-4261-9A05-0498CC538CEF}" srcOrd="0" destOrd="0" presId="urn:microsoft.com/office/officeart/2005/8/layout/chevron1"/>
    <dgm:cxn modelId="{F9DA690D-84DF-4F55-8B3E-BB5B7CB96014}" srcId="{535F2A66-7A34-4D3F-93E3-78A62B65613C}" destId="{83598CF3-B871-4F65-877D-1EE2E7078426}" srcOrd="7" destOrd="0" parTransId="{8A80453B-23C0-410B-9C68-2F3AB8AF6E5B}" sibTransId="{2337A4D0-3972-4E25-AA3F-9B972B01A265}"/>
    <dgm:cxn modelId="{156EEDF8-E8E1-4FA2-8DC8-BDDE576A555D}" srcId="{535F2A66-7A34-4D3F-93E3-78A62B65613C}" destId="{4BD33F0E-2523-474C-B82E-1E368E81D944}" srcOrd="5" destOrd="0" parTransId="{BD26DA22-0DF1-4C5A-8956-5720B20A4160}" sibTransId="{3D072F4E-CD29-4D4C-B551-931827F4332E}"/>
    <dgm:cxn modelId="{C3BF47A3-4A01-4DBD-B26D-7D069E3852C4}" type="presOf" srcId="{43886A28-2739-4F5F-AE2E-32A22A9B8126}" destId="{636F6D9B-01C7-4B26-8F77-01E39650A28A}" srcOrd="0" destOrd="0" presId="urn:microsoft.com/office/officeart/2005/8/layout/chevron1"/>
    <dgm:cxn modelId="{7E9B0561-A191-494A-93F7-B7255376B832}" srcId="{535F2A66-7A34-4D3F-93E3-78A62B65613C}" destId="{A90DF774-BFD3-4FBC-956A-2039CAC4C4BB}" srcOrd="6" destOrd="0" parTransId="{DE7191B8-BE1F-42CD-8D2A-F15AAB61075C}" sibTransId="{8DA8F067-D017-4EDF-B375-F0CEC281D5FE}"/>
    <dgm:cxn modelId="{C9F6F8C1-4F65-4745-9C20-AC5ED88DFF5E}" type="presOf" srcId="{38AB465B-4692-430C-AF5C-826A9F64CC08}" destId="{0ED9244E-DF9C-432A-BDCA-731DE54D6C65}" srcOrd="0" destOrd="0" presId="urn:microsoft.com/office/officeart/2005/8/layout/chevron1"/>
    <dgm:cxn modelId="{117DA911-0165-44D2-8CB0-4BF39C0878B7}" type="presOf" srcId="{A90DF774-BFD3-4FBC-956A-2039CAC4C4BB}" destId="{B5B90F5C-C8AD-48CE-8082-87EE9981485F}" srcOrd="0" destOrd="0" presId="urn:microsoft.com/office/officeart/2005/8/layout/chevron1"/>
    <dgm:cxn modelId="{1D50F393-C428-46E8-8974-91774018D93D}" type="presOf" srcId="{A9E71815-03CD-41E0-8945-01F2F7A18653}" destId="{404E1598-C323-4CEE-BEEB-5887F2D5A9C5}" srcOrd="0" destOrd="0" presId="urn:microsoft.com/office/officeart/2005/8/layout/chevron1"/>
    <dgm:cxn modelId="{3538CAF6-DA4D-477C-B9E9-CBC38D820B01}" type="presOf" srcId="{83598CF3-B871-4F65-877D-1EE2E7078426}" destId="{A0317627-6C6A-404E-BBF2-C3BC3D512761}" srcOrd="0" destOrd="0" presId="urn:microsoft.com/office/officeart/2005/8/layout/chevron1"/>
    <dgm:cxn modelId="{2FD0FA35-6CF8-4721-8329-71B27B2C790B}" type="presOf" srcId="{535F2A66-7A34-4D3F-93E3-78A62B65613C}" destId="{9BB2FC1B-C24E-4EB5-8BE7-822AE221DCC3}" srcOrd="0" destOrd="0" presId="urn:microsoft.com/office/officeart/2005/8/layout/chevron1"/>
    <dgm:cxn modelId="{19DD3814-68A2-456C-AF92-3A379CAFE907}" type="presParOf" srcId="{9BB2FC1B-C24E-4EB5-8BE7-822AE221DCC3}" destId="{636F6D9B-01C7-4B26-8F77-01E39650A28A}" srcOrd="0" destOrd="0" presId="urn:microsoft.com/office/officeart/2005/8/layout/chevron1"/>
    <dgm:cxn modelId="{A12BCE77-1E57-41E9-B4B1-0D72D51C8FE4}" type="presParOf" srcId="{9BB2FC1B-C24E-4EB5-8BE7-822AE221DCC3}" destId="{80334AA8-B5FA-4C79-917B-CF15EC5766E0}" srcOrd="1" destOrd="0" presId="urn:microsoft.com/office/officeart/2005/8/layout/chevron1"/>
    <dgm:cxn modelId="{C1F70F65-2C90-4EA5-A389-0E35621CC6F4}" type="presParOf" srcId="{9BB2FC1B-C24E-4EB5-8BE7-822AE221DCC3}" destId="{FB9F894D-2CA1-435C-BA3D-AB69C7C6F8FA}" srcOrd="2" destOrd="0" presId="urn:microsoft.com/office/officeart/2005/8/layout/chevron1"/>
    <dgm:cxn modelId="{750910D7-7FD8-4DAD-AB9B-DD2869442EA7}" type="presParOf" srcId="{9BB2FC1B-C24E-4EB5-8BE7-822AE221DCC3}" destId="{A41B256C-EAFC-41E6-BAA4-603A502FE29D}" srcOrd="3" destOrd="0" presId="urn:microsoft.com/office/officeart/2005/8/layout/chevron1"/>
    <dgm:cxn modelId="{58126F1D-85B2-4743-83F0-06AB21452F22}" type="presParOf" srcId="{9BB2FC1B-C24E-4EB5-8BE7-822AE221DCC3}" destId="{404E1598-C323-4CEE-BEEB-5887F2D5A9C5}" srcOrd="4" destOrd="0" presId="urn:microsoft.com/office/officeart/2005/8/layout/chevron1"/>
    <dgm:cxn modelId="{1102EC31-4155-47AB-B868-E70DF585C3E3}" type="presParOf" srcId="{9BB2FC1B-C24E-4EB5-8BE7-822AE221DCC3}" destId="{4A3332BA-9A84-4882-897B-364C2B504EC6}" srcOrd="5" destOrd="0" presId="urn:microsoft.com/office/officeart/2005/8/layout/chevron1"/>
    <dgm:cxn modelId="{0A549771-F189-4E55-AA78-ECF98E1E3528}" type="presParOf" srcId="{9BB2FC1B-C24E-4EB5-8BE7-822AE221DCC3}" destId="{AF2D943D-AB20-4C6C-905D-B6A085D03E70}" srcOrd="6" destOrd="0" presId="urn:microsoft.com/office/officeart/2005/8/layout/chevron1"/>
    <dgm:cxn modelId="{A51828EB-1434-4B5E-9A3E-0CD30A1ADE3C}" type="presParOf" srcId="{9BB2FC1B-C24E-4EB5-8BE7-822AE221DCC3}" destId="{84A26F1C-93AF-4F45-A6FD-2FD0801DE701}" srcOrd="7" destOrd="0" presId="urn:microsoft.com/office/officeart/2005/8/layout/chevron1"/>
    <dgm:cxn modelId="{62E2802A-F83F-45F6-939B-8348D8557BC7}" type="presParOf" srcId="{9BB2FC1B-C24E-4EB5-8BE7-822AE221DCC3}" destId="{0ED9244E-DF9C-432A-BDCA-731DE54D6C65}" srcOrd="8" destOrd="0" presId="urn:microsoft.com/office/officeart/2005/8/layout/chevron1"/>
    <dgm:cxn modelId="{F961B08B-0732-4A98-9906-19D3830FA327}" type="presParOf" srcId="{9BB2FC1B-C24E-4EB5-8BE7-822AE221DCC3}" destId="{7F176D1E-FD9F-4B7F-89B9-64F192189495}" srcOrd="9" destOrd="0" presId="urn:microsoft.com/office/officeart/2005/8/layout/chevron1"/>
    <dgm:cxn modelId="{BB35E817-CF62-4B85-951F-B13589B11021}" type="presParOf" srcId="{9BB2FC1B-C24E-4EB5-8BE7-822AE221DCC3}" destId="{5AB47FA3-10D5-4261-9A05-0498CC538CEF}" srcOrd="10" destOrd="0" presId="urn:microsoft.com/office/officeart/2005/8/layout/chevron1"/>
    <dgm:cxn modelId="{8A18E040-3422-4069-B2FF-CDABA1258E6D}" type="presParOf" srcId="{9BB2FC1B-C24E-4EB5-8BE7-822AE221DCC3}" destId="{27D50231-D2B5-4C63-8012-0ED4F3EFE497}" srcOrd="11" destOrd="0" presId="urn:microsoft.com/office/officeart/2005/8/layout/chevron1"/>
    <dgm:cxn modelId="{381A3ED5-A72A-4347-8F75-E8515C8A3AAC}" type="presParOf" srcId="{9BB2FC1B-C24E-4EB5-8BE7-822AE221DCC3}" destId="{B5B90F5C-C8AD-48CE-8082-87EE9981485F}" srcOrd="12" destOrd="0" presId="urn:microsoft.com/office/officeart/2005/8/layout/chevron1"/>
    <dgm:cxn modelId="{BC5A4D15-B14F-4213-93DF-74B649ADEA02}" type="presParOf" srcId="{9BB2FC1B-C24E-4EB5-8BE7-822AE221DCC3}" destId="{973BA6FC-0064-4952-BCD8-7BD8788E1DAF}" srcOrd="13" destOrd="0" presId="urn:microsoft.com/office/officeart/2005/8/layout/chevron1"/>
    <dgm:cxn modelId="{92BC7AEA-3EAF-47F2-9319-BFC42856CC1C}" type="presParOf" srcId="{9BB2FC1B-C24E-4EB5-8BE7-822AE221DCC3}" destId="{A0317627-6C6A-404E-BBF2-C3BC3D512761}" srcOrd="14" destOrd="0" presId="urn:microsoft.com/office/officeart/2005/8/layout/chevron1"/>
    <dgm:cxn modelId="{539DBC51-55DB-4E5F-9F43-307FD33033BF}" type="presParOf" srcId="{9BB2FC1B-C24E-4EB5-8BE7-822AE221DCC3}" destId="{F4F161A3-033E-4035-8EE2-3BA0DAEA8EAE}" srcOrd="15" destOrd="0" presId="urn:microsoft.com/office/officeart/2005/8/layout/chevron1"/>
    <dgm:cxn modelId="{E60BE94A-AAAC-49EA-83D5-BE7206C77AF8}" type="presParOf" srcId="{9BB2FC1B-C24E-4EB5-8BE7-822AE221DCC3}" destId="{761C3CBE-787F-4B8D-91C5-765057AD02FE}" srcOrd="16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57C0EE6-8B4B-455A-BF90-21C7BFE803D5}">
      <dsp:nvSpPr>
        <dsp:cNvPr id="0" name=""/>
        <dsp:cNvSpPr/>
      </dsp:nvSpPr>
      <dsp:spPr>
        <a:xfrm>
          <a:off x="0" y="57800"/>
          <a:ext cx="1523999" cy="914399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ko-KR" sz="1800" b="1" kern="1200" dirty="0" smtClean="0"/>
            <a:t>4</a:t>
          </a:r>
          <a:r>
            <a:rPr lang="ko-KR" altLang="en-US" sz="1800" b="1" kern="1200" dirty="0" smtClean="0"/>
            <a:t>장을 바닥에 깐다</a:t>
          </a:r>
          <a:r>
            <a:rPr lang="en-US" altLang="ko-KR" sz="1800" b="1" kern="1200" dirty="0" smtClean="0"/>
            <a:t>.</a:t>
          </a:r>
          <a:endParaRPr lang="ko-KR" altLang="en-US" sz="1800" b="1" kern="1200" dirty="0"/>
        </a:p>
      </dsp:txBody>
      <dsp:txXfrm>
        <a:off x="26782" y="84582"/>
        <a:ext cx="1470435" cy="860835"/>
      </dsp:txXfrm>
    </dsp:sp>
    <dsp:sp modelId="{EFB39781-9519-4B9A-90E5-2BCBA543493A}">
      <dsp:nvSpPr>
        <dsp:cNvPr id="0" name=""/>
        <dsp:cNvSpPr/>
      </dsp:nvSpPr>
      <dsp:spPr>
        <a:xfrm>
          <a:off x="1676400" y="326023"/>
          <a:ext cx="323087" cy="377952"/>
        </a:xfrm>
        <a:prstGeom prst="rightArrow">
          <a:avLst>
            <a:gd name="adj1" fmla="val 60000"/>
            <a:gd name="adj2" fmla="val 50000"/>
          </a:avLst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ko-KR" altLang="en-US" sz="1100" b="1" kern="1200"/>
        </a:p>
      </dsp:txBody>
      <dsp:txXfrm>
        <a:off x="1676400" y="401613"/>
        <a:ext cx="226161" cy="226772"/>
      </dsp:txXfrm>
    </dsp:sp>
    <dsp:sp modelId="{C0B8EDC5-BBD8-44B6-A4B7-EAA1378363F8}">
      <dsp:nvSpPr>
        <dsp:cNvPr id="0" name=""/>
        <dsp:cNvSpPr/>
      </dsp:nvSpPr>
      <dsp:spPr>
        <a:xfrm>
          <a:off x="2133600" y="57800"/>
          <a:ext cx="1523999" cy="914399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800" b="1" kern="1200" dirty="0" smtClean="0"/>
            <a:t>선이 </a:t>
          </a:r>
          <a:r>
            <a:rPr lang="ko-KR" altLang="en-US" sz="1800" b="1" kern="1200" dirty="0" err="1" smtClean="0"/>
            <a:t>후에게</a:t>
          </a:r>
          <a:r>
            <a:rPr lang="ko-KR" altLang="en-US" sz="1800" b="1" kern="1200" dirty="0" smtClean="0"/>
            <a:t> </a:t>
          </a:r>
          <a:r>
            <a:rPr lang="en-US" altLang="ko-KR" sz="1800" b="1" kern="1200" dirty="0" smtClean="0"/>
            <a:t>5</a:t>
          </a:r>
          <a:r>
            <a:rPr lang="ko-KR" altLang="en-US" sz="1800" b="1" kern="1200" dirty="0" smtClean="0"/>
            <a:t>장을 준다</a:t>
          </a:r>
          <a:r>
            <a:rPr lang="en-US" altLang="ko-KR" sz="1800" b="1" kern="1200" dirty="0" smtClean="0"/>
            <a:t>.</a:t>
          </a:r>
          <a:endParaRPr lang="ko-KR" altLang="en-US" sz="1800" b="1" kern="1200" dirty="0"/>
        </a:p>
      </dsp:txBody>
      <dsp:txXfrm>
        <a:off x="2160382" y="84582"/>
        <a:ext cx="1470435" cy="860835"/>
      </dsp:txXfrm>
    </dsp:sp>
    <dsp:sp modelId="{F903B9EB-A324-4F50-BE24-927314E53D82}">
      <dsp:nvSpPr>
        <dsp:cNvPr id="0" name=""/>
        <dsp:cNvSpPr/>
      </dsp:nvSpPr>
      <dsp:spPr>
        <a:xfrm>
          <a:off x="3810000" y="326023"/>
          <a:ext cx="323088" cy="377952"/>
        </a:xfrm>
        <a:prstGeom prst="rightArrow">
          <a:avLst>
            <a:gd name="adj1" fmla="val 60000"/>
            <a:gd name="adj2" fmla="val 50000"/>
          </a:avLst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ko-KR" altLang="en-US" sz="1100" b="1" kern="1200"/>
        </a:p>
      </dsp:txBody>
      <dsp:txXfrm>
        <a:off x="3810000" y="401613"/>
        <a:ext cx="226162" cy="226772"/>
      </dsp:txXfrm>
    </dsp:sp>
    <dsp:sp modelId="{BDA165B1-DABF-4CA3-A211-078FFBB74B70}">
      <dsp:nvSpPr>
        <dsp:cNvPr id="0" name=""/>
        <dsp:cNvSpPr/>
      </dsp:nvSpPr>
      <dsp:spPr>
        <a:xfrm>
          <a:off x="4267200" y="57800"/>
          <a:ext cx="1523999" cy="914399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800" b="1" kern="1200" dirty="0" smtClean="0"/>
            <a:t>선이 </a:t>
          </a:r>
          <a:r>
            <a:rPr lang="en-US" altLang="ko-KR" sz="1800" b="1" kern="1200" dirty="0" smtClean="0"/>
            <a:t>5</a:t>
          </a:r>
          <a:r>
            <a:rPr lang="ko-KR" altLang="en-US" sz="1800" b="1" kern="1200" dirty="0" smtClean="0"/>
            <a:t>장을 가진다</a:t>
          </a:r>
          <a:r>
            <a:rPr lang="en-US" altLang="ko-KR" sz="1800" b="1" kern="1200" dirty="0" smtClean="0"/>
            <a:t>.</a:t>
          </a:r>
          <a:endParaRPr lang="ko-KR" altLang="en-US" sz="1800" b="1" kern="1200" dirty="0"/>
        </a:p>
      </dsp:txBody>
      <dsp:txXfrm>
        <a:off x="4293982" y="84582"/>
        <a:ext cx="1470435" cy="860835"/>
      </dsp:txXfrm>
    </dsp:sp>
    <dsp:sp modelId="{A1082B54-6BD9-43D4-B3A9-D8DFF0A2BED0}">
      <dsp:nvSpPr>
        <dsp:cNvPr id="0" name=""/>
        <dsp:cNvSpPr/>
      </dsp:nvSpPr>
      <dsp:spPr>
        <a:xfrm>
          <a:off x="5943600" y="326023"/>
          <a:ext cx="323088" cy="377952"/>
        </a:xfrm>
        <a:prstGeom prst="rightArrow">
          <a:avLst>
            <a:gd name="adj1" fmla="val 60000"/>
            <a:gd name="adj2" fmla="val 50000"/>
          </a:avLst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ko-KR" altLang="en-US" sz="1100" b="1" kern="1200"/>
        </a:p>
      </dsp:txBody>
      <dsp:txXfrm>
        <a:off x="5943600" y="401613"/>
        <a:ext cx="226162" cy="226772"/>
      </dsp:txXfrm>
    </dsp:sp>
    <dsp:sp modelId="{4DF04B43-B4FF-4182-BCDE-3113D20E4935}">
      <dsp:nvSpPr>
        <dsp:cNvPr id="0" name=""/>
        <dsp:cNvSpPr/>
      </dsp:nvSpPr>
      <dsp:spPr>
        <a:xfrm>
          <a:off x="6400800" y="57800"/>
          <a:ext cx="1523999" cy="914399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ko-KR" sz="1800" b="1" kern="1200" dirty="0" smtClean="0"/>
            <a:t>4</a:t>
          </a:r>
          <a:r>
            <a:rPr lang="ko-KR" altLang="en-US" sz="1800" b="1" kern="1200" dirty="0" smtClean="0"/>
            <a:t>장을 바닥에 깐다</a:t>
          </a:r>
          <a:r>
            <a:rPr lang="en-US" altLang="ko-KR" sz="1800" b="1" kern="1200" dirty="0" smtClean="0"/>
            <a:t>.</a:t>
          </a:r>
          <a:endParaRPr lang="ko-KR" altLang="en-US" sz="1800" b="1" kern="1200" dirty="0"/>
        </a:p>
      </dsp:txBody>
      <dsp:txXfrm>
        <a:off x="6427582" y="84582"/>
        <a:ext cx="1470435" cy="860835"/>
      </dsp:txXfrm>
    </dsp:sp>
    <dsp:sp modelId="{74A90809-ABF7-481D-813C-935536A1BBE0}">
      <dsp:nvSpPr>
        <dsp:cNvPr id="0" name=""/>
        <dsp:cNvSpPr/>
      </dsp:nvSpPr>
      <dsp:spPr>
        <a:xfrm>
          <a:off x="8077200" y="326023"/>
          <a:ext cx="323088" cy="377952"/>
        </a:xfrm>
        <a:prstGeom prst="rightArrow">
          <a:avLst>
            <a:gd name="adj1" fmla="val 60000"/>
            <a:gd name="adj2" fmla="val 50000"/>
          </a:avLst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ko-KR" altLang="en-US" sz="1100" b="1" kern="1200"/>
        </a:p>
      </dsp:txBody>
      <dsp:txXfrm>
        <a:off x="8077200" y="401613"/>
        <a:ext cx="226162" cy="226772"/>
      </dsp:txXfrm>
    </dsp:sp>
    <dsp:sp modelId="{90120FFB-01A4-48FD-8F05-5FCD1397B9FC}">
      <dsp:nvSpPr>
        <dsp:cNvPr id="0" name=""/>
        <dsp:cNvSpPr/>
      </dsp:nvSpPr>
      <dsp:spPr>
        <a:xfrm>
          <a:off x="8534400" y="57800"/>
          <a:ext cx="1523999" cy="914399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800" b="1" kern="1200" dirty="0" smtClean="0"/>
            <a:t>선이 </a:t>
          </a:r>
          <a:r>
            <a:rPr lang="ko-KR" altLang="en-US" sz="1800" b="1" kern="1200" dirty="0" err="1" smtClean="0"/>
            <a:t>후에게</a:t>
          </a:r>
          <a:r>
            <a:rPr lang="ko-KR" altLang="en-US" sz="1800" b="1" kern="1200" dirty="0" smtClean="0"/>
            <a:t> </a:t>
          </a:r>
          <a:r>
            <a:rPr lang="en-US" altLang="ko-KR" sz="1800" b="1" kern="1200" dirty="0" smtClean="0"/>
            <a:t>5</a:t>
          </a:r>
          <a:r>
            <a:rPr lang="ko-KR" altLang="en-US" sz="1800" b="1" kern="1200" dirty="0" smtClean="0"/>
            <a:t>장을 준다</a:t>
          </a:r>
          <a:r>
            <a:rPr lang="en-US" altLang="ko-KR" sz="1800" b="1" kern="1200" dirty="0" smtClean="0"/>
            <a:t>.</a:t>
          </a:r>
          <a:endParaRPr lang="ko-KR" altLang="en-US" sz="1800" b="1" kern="1200" dirty="0"/>
        </a:p>
      </dsp:txBody>
      <dsp:txXfrm>
        <a:off x="8561182" y="84582"/>
        <a:ext cx="1470435" cy="860835"/>
      </dsp:txXfrm>
    </dsp:sp>
    <dsp:sp modelId="{617AD5E1-FE89-41D6-948C-2391B7D8311A}">
      <dsp:nvSpPr>
        <dsp:cNvPr id="0" name=""/>
        <dsp:cNvSpPr/>
      </dsp:nvSpPr>
      <dsp:spPr>
        <a:xfrm>
          <a:off x="10210800" y="326023"/>
          <a:ext cx="323088" cy="377952"/>
        </a:xfrm>
        <a:prstGeom prst="rightArrow">
          <a:avLst>
            <a:gd name="adj1" fmla="val 60000"/>
            <a:gd name="adj2" fmla="val 50000"/>
          </a:avLst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ko-KR" altLang="en-US" sz="1100" b="1" kern="1200"/>
        </a:p>
      </dsp:txBody>
      <dsp:txXfrm>
        <a:off x="10210800" y="401613"/>
        <a:ext cx="226162" cy="226772"/>
      </dsp:txXfrm>
    </dsp:sp>
    <dsp:sp modelId="{B9A3B2DB-97E6-4233-AA4B-D2C176C85648}">
      <dsp:nvSpPr>
        <dsp:cNvPr id="0" name=""/>
        <dsp:cNvSpPr/>
      </dsp:nvSpPr>
      <dsp:spPr>
        <a:xfrm>
          <a:off x="10668000" y="57800"/>
          <a:ext cx="1523999" cy="914399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800" b="1" kern="1200" dirty="0" smtClean="0"/>
            <a:t>선이 </a:t>
          </a:r>
          <a:r>
            <a:rPr lang="en-US" altLang="ko-KR" sz="1800" b="1" kern="1200" dirty="0" smtClean="0"/>
            <a:t>5</a:t>
          </a:r>
          <a:r>
            <a:rPr lang="ko-KR" altLang="en-US" sz="1800" b="1" kern="1200" dirty="0" smtClean="0"/>
            <a:t>장을 가진다</a:t>
          </a:r>
          <a:r>
            <a:rPr lang="en-US" altLang="ko-KR" sz="1800" b="1" kern="1200" dirty="0" smtClean="0"/>
            <a:t>.</a:t>
          </a:r>
          <a:endParaRPr lang="ko-KR" altLang="en-US" sz="1800" b="1" kern="1200" dirty="0"/>
        </a:p>
      </dsp:txBody>
      <dsp:txXfrm>
        <a:off x="10694782" y="84582"/>
        <a:ext cx="1470435" cy="86083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7968BA5-EF01-4965-AD29-779047BB9F5C}">
      <dsp:nvSpPr>
        <dsp:cNvPr id="0" name=""/>
        <dsp:cNvSpPr/>
      </dsp:nvSpPr>
      <dsp:spPr>
        <a:xfrm>
          <a:off x="4167" y="113108"/>
          <a:ext cx="1128117" cy="803783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100" b="1" kern="1200" dirty="0" smtClean="0"/>
            <a:t>게임 시작</a:t>
          </a:r>
          <a:endParaRPr lang="ko-KR" altLang="en-US" sz="1100" b="1" kern="1200" dirty="0"/>
        </a:p>
      </dsp:txBody>
      <dsp:txXfrm>
        <a:off x="27709" y="136650"/>
        <a:ext cx="1081033" cy="756699"/>
      </dsp:txXfrm>
    </dsp:sp>
    <dsp:sp modelId="{C7233635-99C5-4200-9498-85090A0E202E}">
      <dsp:nvSpPr>
        <dsp:cNvPr id="0" name=""/>
        <dsp:cNvSpPr/>
      </dsp:nvSpPr>
      <dsp:spPr>
        <a:xfrm>
          <a:off x="1245096" y="375113"/>
          <a:ext cx="239160" cy="279773"/>
        </a:xfrm>
        <a:prstGeom prst="rightArrow">
          <a:avLst>
            <a:gd name="adj1" fmla="val 60000"/>
            <a:gd name="adj2" fmla="val 50000"/>
          </a:avLst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556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ko-KR" altLang="en-US" sz="800" kern="1200"/>
        </a:p>
      </dsp:txBody>
      <dsp:txXfrm>
        <a:off x="1245096" y="431068"/>
        <a:ext cx="167412" cy="167863"/>
      </dsp:txXfrm>
    </dsp:sp>
    <dsp:sp modelId="{1A2EF110-905F-489B-97BB-7CF96A1BE26D}">
      <dsp:nvSpPr>
        <dsp:cNvPr id="0" name=""/>
        <dsp:cNvSpPr/>
      </dsp:nvSpPr>
      <dsp:spPr>
        <a:xfrm>
          <a:off x="1583531" y="113108"/>
          <a:ext cx="1128117" cy="803783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100" b="1" kern="1200" dirty="0" smtClean="0"/>
            <a:t>선의 차례</a:t>
          </a:r>
          <a:endParaRPr lang="ko-KR" altLang="en-US" sz="1100" b="1" kern="1200" dirty="0"/>
        </a:p>
      </dsp:txBody>
      <dsp:txXfrm>
        <a:off x="1607073" y="136650"/>
        <a:ext cx="1081033" cy="756699"/>
      </dsp:txXfrm>
    </dsp:sp>
    <dsp:sp modelId="{3A39629B-716E-4529-8F41-0986C6188140}">
      <dsp:nvSpPr>
        <dsp:cNvPr id="0" name=""/>
        <dsp:cNvSpPr/>
      </dsp:nvSpPr>
      <dsp:spPr>
        <a:xfrm>
          <a:off x="2824460" y="375113"/>
          <a:ext cx="239160" cy="279773"/>
        </a:xfrm>
        <a:prstGeom prst="rightArrow">
          <a:avLst>
            <a:gd name="adj1" fmla="val 60000"/>
            <a:gd name="adj2" fmla="val 50000"/>
          </a:avLst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556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ko-KR" altLang="en-US" sz="800" kern="1200"/>
        </a:p>
      </dsp:txBody>
      <dsp:txXfrm>
        <a:off x="2824460" y="431068"/>
        <a:ext cx="167412" cy="167863"/>
      </dsp:txXfrm>
    </dsp:sp>
    <dsp:sp modelId="{757C0EE6-8B4B-455A-BF90-21C7BFE803D5}">
      <dsp:nvSpPr>
        <dsp:cNvPr id="0" name=""/>
        <dsp:cNvSpPr/>
      </dsp:nvSpPr>
      <dsp:spPr>
        <a:xfrm>
          <a:off x="3162895" y="113108"/>
          <a:ext cx="1128117" cy="803783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100" b="1" kern="1200" dirty="0" smtClean="0"/>
            <a:t>선이 </a:t>
          </a:r>
          <a:r>
            <a:rPr lang="ko-KR" altLang="en-US" sz="1100" b="1" kern="1200" dirty="0" err="1" smtClean="0"/>
            <a:t>손패</a:t>
          </a:r>
          <a:r>
            <a:rPr lang="ko-KR" altLang="en-US" sz="1100" b="1" kern="1200" dirty="0" smtClean="0"/>
            <a:t> 중 한 장을 낸다</a:t>
          </a:r>
          <a:r>
            <a:rPr lang="en-US" altLang="ko-KR" sz="1100" b="1" kern="1200" dirty="0" smtClean="0"/>
            <a:t>.</a:t>
          </a:r>
          <a:endParaRPr lang="ko-KR" altLang="en-US" sz="1100" b="1" kern="1200" dirty="0"/>
        </a:p>
      </dsp:txBody>
      <dsp:txXfrm>
        <a:off x="3186437" y="136650"/>
        <a:ext cx="1081033" cy="756699"/>
      </dsp:txXfrm>
    </dsp:sp>
    <dsp:sp modelId="{EFB39781-9519-4B9A-90E5-2BCBA543493A}">
      <dsp:nvSpPr>
        <dsp:cNvPr id="0" name=""/>
        <dsp:cNvSpPr/>
      </dsp:nvSpPr>
      <dsp:spPr>
        <a:xfrm>
          <a:off x="4403824" y="375113"/>
          <a:ext cx="239160" cy="279773"/>
        </a:xfrm>
        <a:prstGeom prst="rightArrow">
          <a:avLst>
            <a:gd name="adj1" fmla="val 60000"/>
            <a:gd name="adj2" fmla="val 50000"/>
          </a:avLst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556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ko-KR" altLang="en-US" sz="800" b="1" kern="1200"/>
        </a:p>
      </dsp:txBody>
      <dsp:txXfrm>
        <a:off x="4403824" y="431068"/>
        <a:ext cx="167412" cy="167863"/>
      </dsp:txXfrm>
    </dsp:sp>
    <dsp:sp modelId="{C0B8EDC5-BBD8-44B6-A4B7-EAA1378363F8}">
      <dsp:nvSpPr>
        <dsp:cNvPr id="0" name=""/>
        <dsp:cNvSpPr/>
      </dsp:nvSpPr>
      <dsp:spPr>
        <a:xfrm>
          <a:off x="4742259" y="113108"/>
          <a:ext cx="1128117" cy="803783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100" b="1" kern="1200" dirty="0" smtClean="0"/>
            <a:t>낸 패와 바닥의 패 중 같은 것을 가져온다</a:t>
          </a:r>
          <a:r>
            <a:rPr lang="en-US" altLang="ko-KR" sz="1100" b="1" kern="1200" dirty="0" smtClean="0"/>
            <a:t>.</a:t>
          </a:r>
          <a:endParaRPr lang="ko-KR" altLang="en-US" sz="1100" b="1" kern="1200" dirty="0"/>
        </a:p>
      </dsp:txBody>
      <dsp:txXfrm>
        <a:off x="4765801" y="136650"/>
        <a:ext cx="1081033" cy="756699"/>
      </dsp:txXfrm>
    </dsp:sp>
    <dsp:sp modelId="{F903B9EB-A324-4F50-BE24-927314E53D82}">
      <dsp:nvSpPr>
        <dsp:cNvPr id="0" name=""/>
        <dsp:cNvSpPr/>
      </dsp:nvSpPr>
      <dsp:spPr>
        <a:xfrm>
          <a:off x="5983188" y="375113"/>
          <a:ext cx="239160" cy="279773"/>
        </a:xfrm>
        <a:prstGeom prst="rightArrow">
          <a:avLst>
            <a:gd name="adj1" fmla="val 60000"/>
            <a:gd name="adj2" fmla="val 50000"/>
          </a:avLst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556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ko-KR" altLang="en-US" sz="800" b="1" kern="1200"/>
        </a:p>
      </dsp:txBody>
      <dsp:txXfrm>
        <a:off x="5983188" y="431068"/>
        <a:ext cx="167412" cy="167863"/>
      </dsp:txXfrm>
    </dsp:sp>
    <dsp:sp modelId="{BDA165B1-DABF-4CA3-A211-078FFBB74B70}">
      <dsp:nvSpPr>
        <dsp:cNvPr id="0" name=""/>
        <dsp:cNvSpPr/>
      </dsp:nvSpPr>
      <dsp:spPr>
        <a:xfrm>
          <a:off x="6321623" y="113108"/>
          <a:ext cx="1128117" cy="803783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100" b="1" kern="1200" dirty="0" smtClean="0"/>
            <a:t>중앙 </a:t>
          </a:r>
          <a:r>
            <a:rPr lang="ko-KR" altLang="en-US" sz="1100" b="1" kern="1200" dirty="0" err="1" smtClean="0"/>
            <a:t>덱의</a:t>
          </a:r>
          <a:r>
            <a:rPr lang="ko-KR" altLang="en-US" sz="1100" b="1" kern="1200" dirty="0" smtClean="0"/>
            <a:t> 맨 </a:t>
          </a:r>
          <a:r>
            <a:rPr lang="ko-KR" altLang="en-US" sz="1100" b="1" kern="1200" dirty="0" err="1" smtClean="0"/>
            <a:t>윗장을</a:t>
          </a:r>
          <a:r>
            <a:rPr lang="ko-KR" altLang="en-US" sz="1100" b="1" kern="1200" dirty="0" smtClean="0"/>
            <a:t> 뒤집고 처리한다</a:t>
          </a:r>
          <a:r>
            <a:rPr lang="en-US" altLang="ko-KR" sz="1100" b="1" kern="1200" dirty="0" smtClean="0"/>
            <a:t>.</a:t>
          </a:r>
          <a:endParaRPr lang="ko-KR" altLang="en-US" sz="1100" b="1" kern="1200" dirty="0"/>
        </a:p>
      </dsp:txBody>
      <dsp:txXfrm>
        <a:off x="6345165" y="136650"/>
        <a:ext cx="1081033" cy="756699"/>
      </dsp:txXfrm>
    </dsp:sp>
    <dsp:sp modelId="{A1082B54-6BD9-43D4-B3A9-D8DFF0A2BED0}">
      <dsp:nvSpPr>
        <dsp:cNvPr id="0" name=""/>
        <dsp:cNvSpPr/>
      </dsp:nvSpPr>
      <dsp:spPr>
        <a:xfrm>
          <a:off x="7562552" y="375113"/>
          <a:ext cx="239160" cy="279773"/>
        </a:xfrm>
        <a:prstGeom prst="rightArrow">
          <a:avLst>
            <a:gd name="adj1" fmla="val 60000"/>
            <a:gd name="adj2" fmla="val 50000"/>
          </a:avLst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556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ko-KR" altLang="en-US" sz="800" b="1" kern="1200"/>
        </a:p>
      </dsp:txBody>
      <dsp:txXfrm>
        <a:off x="7562552" y="431068"/>
        <a:ext cx="167412" cy="167863"/>
      </dsp:txXfrm>
    </dsp:sp>
    <dsp:sp modelId="{4DF04B43-B4FF-4182-BCDE-3113D20E4935}">
      <dsp:nvSpPr>
        <dsp:cNvPr id="0" name=""/>
        <dsp:cNvSpPr/>
      </dsp:nvSpPr>
      <dsp:spPr>
        <a:xfrm>
          <a:off x="7900987" y="113108"/>
          <a:ext cx="1128117" cy="803783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100" b="1" kern="1200" dirty="0" smtClean="0"/>
            <a:t>선의 차례 종료</a:t>
          </a:r>
          <a:endParaRPr lang="ko-KR" altLang="en-US" sz="1100" b="1" kern="1200" dirty="0"/>
        </a:p>
      </dsp:txBody>
      <dsp:txXfrm>
        <a:off x="7924529" y="136650"/>
        <a:ext cx="1081033" cy="756699"/>
      </dsp:txXfrm>
    </dsp:sp>
    <dsp:sp modelId="{74A90809-ABF7-481D-813C-935536A1BBE0}">
      <dsp:nvSpPr>
        <dsp:cNvPr id="0" name=""/>
        <dsp:cNvSpPr/>
      </dsp:nvSpPr>
      <dsp:spPr>
        <a:xfrm>
          <a:off x="9141916" y="375113"/>
          <a:ext cx="239160" cy="279773"/>
        </a:xfrm>
        <a:prstGeom prst="rightArrow">
          <a:avLst>
            <a:gd name="adj1" fmla="val 60000"/>
            <a:gd name="adj2" fmla="val 50000"/>
          </a:avLst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556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ko-KR" altLang="en-US" sz="800" b="1" kern="1200"/>
        </a:p>
      </dsp:txBody>
      <dsp:txXfrm>
        <a:off x="9141916" y="431068"/>
        <a:ext cx="167412" cy="167863"/>
      </dsp:txXfrm>
    </dsp:sp>
    <dsp:sp modelId="{90120FFB-01A4-48FD-8F05-5FCD1397B9FC}">
      <dsp:nvSpPr>
        <dsp:cNvPr id="0" name=""/>
        <dsp:cNvSpPr/>
      </dsp:nvSpPr>
      <dsp:spPr>
        <a:xfrm>
          <a:off x="9480351" y="113108"/>
          <a:ext cx="1128117" cy="803783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100" b="1" kern="1200" dirty="0" smtClean="0"/>
            <a:t>후는 선과 동일한 흐름으로 차례를 진행한다</a:t>
          </a:r>
          <a:r>
            <a:rPr lang="en-US" altLang="ko-KR" sz="1100" b="1" kern="1200" dirty="0" smtClean="0"/>
            <a:t>.</a:t>
          </a:r>
          <a:endParaRPr lang="ko-KR" altLang="en-US" sz="1100" b="1" kern="1200" dirty="0"/>
        </a:p>
      </dsp:txBody>
      <dsp:txXfrm>
        <a:off x="9503893" y="136650"/>
        <a:ext cx="1081033" cy="756699"/>
      </dsp:txXfrm>
    </dsp:sp>
    <dsp:sp modelId="{86D47B05-8FA5-4F1D-B229-375F3A3B9FB0}">
      <dsp:nvSpPr>
        <dsp:cNvPr id="0" name=""/>
        <dsp:cNvSpPr/>
      </dsp:nvSpPr>
      <dsp:spPr>
        <a:xfrm>
          <a:off x="10721280" y="375113"/>
          <a:ext cx="239160" cy="279773"/>
        </a:xfrm>
        <a:prstGeom prst="rightArrow">
          <a:avLst>
            <a:gd name="adj1" fmla="val 60000"/>
            <a:gd name="adj2" fmla="val 50000"/>
          </a:avLst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556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ko-KR" altLang="en-US" sz="800" b="1" kern="1200"/>
        </a:p>
      </dsp:txBody>
      <dsp:txXfrm>
        <a:off x="10721280" y="431068"/>
        <a:ext cx="167412" cy="167863"/>
      </dsp:txXfrm>
    </dsp:sp>
    <dsp:sp modelId="{CB44AB5A-AEEE-49D6-BC5C-7D78D5AB9DCC}">
      <dsp:nvSpPr>
        <dsp:cNvPr id="0" name=""/>
        <dsp:cNvSpPr/>
      </dsp:nvSpPr>
      <dsp:spPr>
        <a:xfrm>
          <a:off x="11059715" y="113108"/>
          <a:ext cx="1128117" cy="803783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100" b="1" kern="1200" dirty="0" smtClean="0"/>
            <a:t>스톱 또는 패를 모두 소비했을 때 게임 종료</a:t>
          </a:r>
          <a:endParaRPr lang="ko-KR" altLang="en-US" sz="1100" b="1" kern="1200" dirty="0"/>
        </a:p>
      </dsp:txBody>
      <dsp:txXfrm>
        <a:off x="11083257" y="136650"/>
        <a:ext cx="1081033" cy="75669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1A43DB9-815E-44C7-9E97-823DE7B14774}">
      <dsp:nvSpPr>
        <dsp:cNvPr id="0" name=""/>
        <dsp:cNvSpPr/>
      </dsp:nvSpPr>
      <dsp:spPr>
        <a:xfrm>
          <a:off x="0" y="291382"/>
          <a:ext cx="8128000" cy="528412"/>
        </a:xfrm>
        <a:prstGeom prst="rect">
          <a:avLst/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0823" tIns="229108" rIns="630823" bIns="78232" numCol="1" spcCol="1270" anchor="t" anchorCtr="0">
          <a:noAutofit/>
        </a:bodyPr>
        <a:lstStyle/>
        <a:p>
          <a:pPr marL="57150" lvl="1" indent="-57150" algn="l" defTabSz="48895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1100" kern="1200" dirty="0" smtClean="0"/>
            <a:t>가지고 있는 </a:t>
          </a:r>
          <a:r>
            <a:rPr lang="ko-KR" altLang="en-US" sz="1100" kern="1200" dirty="0" err="1" smtClean="0"/>
            <a:t>손패를</a:t>
          </a:r>
          <a:r>
            <a:rPr lang="ko-KR" altLang="en-US" sz="1100" kern="1200" dirty="0" smtClean="0"/>
            <a:t> 내고</a:t>
          </a:r>
          <a:r>
            <a:rPr lang="en-US" altLang="ko-KR" sz="1100" kern="1200" dirty="0" smtClean="0"/>
            <a:t>, </a:t>
          </a:r>
          <a:r>
            <a:rPr lang="ko-KR" altLang="en-US" sz="1100" kern="1200" dirty="0" smtClean="0"/>
            <a:t>중앙 </a:t>
          </a:r>
          <a:r>
            <a:rPr lang="ko-KR" altLang="en-US" sz="1100" kern="1200" dirty="0" err="1" smtClean="0"/>
            <a:t>덱을</a:t>
          </a:r>
          <a:r>
            <a:rPr lang="ko-KR" altLang="en-US" sz="1100" kern="1200" dirty="0" smtClean="0"/>
            <a:t> 뒤집었을 때 바닥에 있는 패를 모두 가져갈 경우</a:t>
          </a:r>
          <a:endParaRPr lang="ko-KR" altLang="en-US" sz="1100" kern="1200" dirty="0"/>
        </a:p>
      </dsp:txBody>
      <dsp:txXfrm>
        <a:off x="0" y="291382"/>
        <a:ext cx="8128000" cy="528412"/>
      </dsp:txXfrm>
    </dsp:sp>
    <dsp:sp modelId="{D523EDF8-2A8D-480E-8A08-32ACA56E41CA}">
      <dsp:nvSpPr>
        <dsp:cNvPr id="0" name=""/>
        <dsp:cNvSpPr/>
      </dsp:nvSpPr>
      <dsp:spPr>
        <a:xfrm>
          <a:off x="406400" y="129022"/>
          <a:ext cx="5689600" cy="324720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053" tIns="0" rIns="215053" bIns="0" numCol="1" spcCol="1270" anchor="ctr" anchorCtr="0">
          <a:noAutofit/>
        </a:bodyPr>
        <a:lstStyle/>
        <a:p>
          <a:pPr lvl="0" algn="l" defTabSz="4889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100" kern="1200" dirty="0" err="1" smtClean="0"/>
            <a:t>판쓸이</a:t>
          </a:r>
          <a:endParaRPr lang="ko-KR" altLang="en-US" sz="1100" kern="1200" dirty="0"/>
        </a:p>
      </dsp:txBody>
      <dsp:txXfrm>
        <a:off x="422252" y="144874"/>
        <a:ext cx="5657896" cy="293016"/>
      </dsp:txXfrm>
    </dsp:sp>
    <dsp:sp modelId="{7B620014-15AA-4A4D-B26E-667A65ABD475}">
      <dsp:nvSpPr>
        <dsp:cNvPr id="0" name=""/>
        <dsp:cNvSpPr/>
      </dsp:nvSpPr>
      <dsp:spPr>
        <a:xfrm>
          <a:off x="0" y="1041554"/>
          <a:ext cx="8128000" cy="779625"/>
        </a:xfrm>
        <a:prstGeom prst="rect">
          <a:avLst/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0823" tIns="229108" rIns="630823" bIns="78232" numCol="1" spcCol="1270" anchor="t" anchorCtr="0">
          <a:noAutofit/>
        </a:bodyPr>
        <a:lstStyle/>
        <a:p>
          <a:pPr marL="57150" lvl="1" indent="-57150" algn="l" defTabSz="48895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1100" kern="1200" dirty="0" smtClean="0"/>
            <a:t>바닥에 </a:t>
          </a:r>
          <a:r>
            <a:rPr lang="ko-KR" altLang="en-US" sz="1100" kern="1200" dirty="0" err="1" smtClean="0"/>
            <a:t>뻑한</a:t>
          </a:r>
          <a:r>
            <a:rPr lang="ko-KR" altLang="en-US" sz="1100" kern="1200" dirty="0" smtClean="0"/>
            <a:t> 패를 먹었을 때</a:t>
          </a:r>
          <a:endParaRPr lang="ko-KR" altLang="en-US" sz="1100" kern="1200" dirty="0"/>
        </a:p>
        <a:p>
          <a:pPr marL="57150" lvl="1" indent="-57150" algn="l" defTabSz="48895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1100" kern="1200" dirty="0" smtClean="0"/>
            <a:t>스스로 </a:t>
          </a:r>
          <a:r>
            <a:rPr lang="ko-KR" altLang="en-US" sz="1100" kern="1200" dirty="0" err="1" smtClean="0"/>
            <a:t>뻑한</a:t>
          </a:r>
          <a:r>
            <a:rPr lang="ko-KR" altLang="en-US" sz="1100" kern="1200" dirty="0" smtClean="0"/>
            <a:t> 패를 먹었을 때는 </a:t>
          </a:r>
          <a:r>
            <a:rPr lang="en-US" altLang="ko-KR" sz="1100" kern="1200" dirty="0" smtClean="0"/>
            <a:t>[</a:t>
          </a:r>
          <a:r>
            <a:rPr lang="ko-KR" altLang="en-US" sz="1100" kern="1200" dirty="0" err="1" smtClean="0"/>
            <a:t>자뻑</a:t>
          </a:r>
          <a:r>
            <a:rPr lang="en-US" altLang="ko-KR" sz="1100" kern="1200" dirty="0" smtClean="0"/>
            <a:t>]</a:t>
          </a:r>
          <a:r>
            <a:rPr lang="ko-KR" altLang="en-US" sz="1100" kern="1200" dirty="0" smtClean="0"/>
            <a:t>으로 취급하여 피를 </a:t>
          </a:r>
          <a:r>
            <a:rPr lang="en-US" altLang="ko-KR" sz="1100" kern="1200" dirty="0" smtClean="0"/>
            <a:t>2</a:t>
          </a:r>
          <a:r>
            <a:rPr lang="ko-KR" altLang="en-US" sz="1100" kern="1200" dirty="0" smtClean="0"/>
            <a:t>장 가져온다</a:t>
          </a:r>
          <a:r>
            <a:rPr lang="en-US" altLang="ko-KR" sz="1100" kern="1200" dirty="0" smtClean="0"/>
            <a:t>.</a:t>
          </a:r>
          <a:endParaRPr lang="ko-KR" altLang="en-US" sz="1100" kern="1200" dirty="0"/>
        </a:p>
      </dsp:txBody>
      <dsp:txXfrm>
        <a:off x="0" y="1041554"/>
        <a:ext cx="8128000" cy="779625"/>
      </dsp:txXfrm>
    </dsp:sp>
    <dsp:sp modelId="{DD514238-EDA1-44DE-890A-733002D20E51}">
      <dsp:nvSpPr>
        <dsp:cNvPr id="0" name=""/>
        <dsp:cNvSpPr/>
      </dsp:nvSpPr>
      <dsp:spPr>
        <a:xfrm>
          <a:off x="406400" y="879194"/>
          <a:ext cx="5689600" cy="324720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053" tIns="0" rIns="215053" bIns="0" numCol="1" spcCol="1270" anchor="ctr" anchorCtr="0">
          <a:noAutofit/>
        </a:bodyPr>
        <a:lstStyle/>
        <a:p>
          <a:pPr lvl="0" algn="l" defTabSz="4889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100" kern="1200" dirty="0" err="1" smtClean="0"/>
            <a:t>뻑을</a:t>
          </a:r>
          <a:r>
            <a:rPr lang="ko-KR" altLang="en-US" sz="1100" kern="1200" dirty="0" smtClean="0"/>
            <a:t> 먹었을 때</a:t>
          </a:r>
          <a:endParaRPr lang="ko-KR" altLang="en-US" sz="1100" kern="1200" dirty="0"/>
        </a:p>
      </dsp:txBody>
      <dsp:txXfrm>
        <a:off x="422252" y="895046"/>
        <a:ext cx="5657896" cy="293016"/>
      </dsp:txXfrm>
    </dsp:sp>
    <dsp:sp modelId="{08798D15-5B42-4494-A9C9-3BDCCF74B259}">
      <dsp:nvSpPr>
        <dsp:cNvPr id="0" name=""/>
        <dsp:cNvSpPr/>
      </dsp:nvSpPr>
      <dsp:spPr>
        <a:xfrm>
          <a:off x="0" y="2042939"/>
          <a:ext cx="8128000" cy="744975"/>
        </a:xfrm>
        <a:prstGeom prst="rect">
          <a:avLst/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0823" tIns="229108" rIns="630823" bIns="78232" numCol="1" spcCol="1270" anchor="t" anchorCtr="0">
          <a:noAutofit/>
        </a:bodyPr>
        <a:lstStyle/>
        <a:p>
          <a:pPr marL="57150" lvl="1" indent="-57150" algn="l" defTabSz="48895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1100" kern="1200" dirty="0" smtClean="0"/>
            <a:t>바닥에 같은 월의 패가 </a:t>
          </a:r>
          <a:r>
            <a:rPr lang="en-US" altLang="ko-KR" sz="1100" kern="1200" dirty="0" smtClean="0"/>
            <a:t>2</a:t>
          </a:r>
          <a:r>
            <a:rPr lang="ko-KR" altLang="en-US" sz="1100" kern="1200" dirty="0" smtClean="0"/>
            <a:t>장이 있고</a:t>
          </a:r>
          <a:r>
            <a:rPr lang="en-US" altLang="ko-KR" sz="1100" kern="1200" dirty="0" smtClean="0"/>
            <a:t>, </a:t>
          </a:r>
          <a:r>
            <a:rPr lang="ko-KR" altLang="en-US" sz="1100" kern="1200" dirty="0" smtClean="0"/>
            <a:t>그것을 먹기 위해서 </a:t>
          </a:r>
          <a:r>
            <a:rPr lang="ko-KR" altLang="en-US" sz="1100" kern="1200" dirty="0" err="1" smtClean="0"/>
            <a:t>손패를</a:t>
          </a:r>
          <a:r>
            <a:rPr lang="ko-KR" altLang="en-US" sz="1100" kern="1200" dirty="0" smtClean="0"/>
            <a:t> 낸 후 중앙 </a:t>
          </a:r>
          <a:r>
            <a:rPr lang="ko-KR" altLang="en-US" sz="1100" kern="1200" dirty="0" err="1" smtClean="0"/>
            <a:t>덱에서</a:t>
          </a:r>
          <a:r>
            <a:rPr lang="ko-KR" altLang="en-US" sz="1100" kern="1200" dirty="0" smtClean="0"/>
            <a:t> 같은 월이 나와 </a:t>
          </a:r>
          <a:r>
            <a:rPr lang="en-US" altLang="ko-KR" sz="1100" kern="1200" dirty="0" smtClean="0"/>
            <a:t>4</a:t>
          </a:r>
          <a:r>
            <a:rPr lang="ko-KR" altLang="en-US" sz="1100" kern="1200" dirty="0" smtClean="0"/>
            <a:t>장을 모두 가져갈 경우</a:t>
          </a:r>
          <a:endParaRPr lang="ko-KR" altLang="en-US" sz="1100" kern="1200" dirty="0"/>
        </a:p>
      </dsp:txBody>
      <dsp:txXfrm>
        <a:off x="0" y="2042939"/>
        <a:ext cx="8128000" cy="744975"/>
      </dsp:txXfrm>
    </dsp:sp>
    <dsp:sp modelId="{AD78C2B4-5FE0-4B2F-8493-19EDF3C0394D}">
      <dsp:nvSpPr>
        <dsp:cNvPr id="0" name=""/>
        <dsp:cNvSpPr/>
      </dsp:nvSpPr>
      <dsp:spPr>
        <a:xfrm>
          <a:off x="406400" y="1880579"/>
          <a:ext cx="5689600" cy="324720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053" tIns="0" rIns="215053" bIns="0" numCol="1" spcCol="1270" anchor="ctr" anchorCtr="0">
          <a:noAutofit/>
        </a:bodyPr>
        <a:lstStyle/>
        <a:p>
          <a:pPr lvl="0" algn="l" defTabSz="4889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100" kern="1200" dirty="0" err="1" smtClean="0"/>
            <a:t>따닥</a:t>
          </a:r>
          <a:endParaRPr lang="ko-KR" altLang="en-US" sz="1100" kern="1200" dirty="0"/>
        </a:p>
      </dsp:txBody>
      <dsp:txXfrm>
        <a:off x="422252" y="1896431"/>
        <a:ext cx="5657896" cy="293016"/>
      </dsp:txXfrm>
    </dsp:sp>
    <dsp:sp modelId="{646F77E6-1B98-4BFE-ADEA-C69E9D392B11}">
      <dsp:nvSpPr>
        <dsp:cNvPr id="0" name=""/>
        <dsp:cNvSpPr/>
      </dsp:nvSpPr>
      <dsp:spPr>
        <a:xfrm>
          <a:off x="0" y="3009674"/>
          <a:ext cx="8128000" cy="779625"/>
        </a:xfrm>
        <a:prstGeom prst="rect">
          <a:avLst/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0823" tIns="229108" rIns="630823" bIns="78232" numCol="1" spcCol="1270" anchor="t" anchorCtr="0">
          <a:noAutofit/>
        </a:bodyPr>
        <a:lstStyle/>
        <a:p>
          <a:pPr marL="57150" lvl="1" indent="-57150" algn="l" defTabSz="48895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1100" kern="1200" dirty="0" smtClean="0"/>
            <a:t>먹을 패가 없어 아무 </a:t>
          </a:r>
          <a:r>
            <a:rPr lang="ko-KR" altLang="en-US" sz="1100" kern="1200" dirty="0" err="1" smtClean="0"/>
            <a:t>손패나</a:t>
          </a:r>
          <a:r>
            <a:rPr lang="ko-KR" altLang="en-US" sz="1100" kern="1200" dirty="0" smtClean="0"/>
            <a:t> 내었을 때</a:t>
          </a:r>
          <a:r>
            <a:rPr lang="en-US" altLang="ko-KR" sz="1100" kern="1200" dirty="0" smtClean="0"/>
            <a:t>, </a:t>
          </a:r>
          <a:r>
            <a:rPr lang="ko-KR" altLang="en-US" sz="1100" kern="1200" dirty="0" smtClean="0"/>
            <a:t>뒤집은 패가 같은 월이 나와 가져가는 경우</a:t>
          </a:r>
          <a:endParaRPr lang="ko-KR" altLang="en-US" sz="1100" kern="1200" dirty="0"/>
        </a:p>
        <a:p>
          <a:pPr marL="57150" lvl="1" indent="-57150" algn="l" defTabSz="48895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1100" kern="1200" dirty="0" smtClean="0"/>
            <a:t>단</a:t>
          </a:r>
          <a:r>
            <a:rPr lang="en-US" altLang="ko-KR" sz="1100" kern="1200" dirty="0" smtClean="0"/>
            <a:t>, </a:t>
          </a:r>
          <a:r>
            <a:rPr lang="ko-KR" altLang="en-US" sz="1100" kern="1200" dirty="0" smtClean="0"/>
            <a:t>마지막 한 장일 경우는 쪽으로 취급하지 않는다</a:t>
          </a:r>
          <a:r>
            <a:rPr lang="en-US" altLang="ko-KR" sz="1100" kern="1200" dirty="0" smtClean="0"/>
            <a:t>.</a:t>
          </a:r>
          <a:endParaRPr lang="ko-KR" altLang="en-US" sz="1100" kern="1200" dirty="0"/>
        </a:p>
      </dsp:txBody>
      <dsp:txXfrm>
        <a:off x="0" y="3009674"/>
        <a:ext cx="8128000" cy="779625"/>
      </dsp:txXfrm>
    </dsp:sp>
    <dsp:sp modelId="{D34D7283-040C-40BC-AEEC-039F419A51EF}">
      <dsp:nvSpPr>
        <dsp:cNvPr id="0" name=""/>
        <dsp:cNvSpPr/>
      </dsp:nvSpPr>
      <dsp:spPr>
        <a:xfrm>
          <a:off x="406400" y="2847314"/>
          <a:ext cx="5689600" cy="324720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053" tIns="0" rIns="215053" bIns="0" numCol="1" spcCol="1270" anchor="ctr" anchorCtr="0">
          <a:noAutofit/>
        </a:bodyPr>
        <a:lstStyle/>
        <a:p>
          <a:pPr lvl="0" algn="l" defTabSz="4889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100" kern="1200" dirty="0" smtClean="0"/>
            <a:t>쪽</a:t>
          </a:r>
          <a:endParaRPr lang="ko-KR" altLang="en-US" sz="1100" kern="1200" dirty="0"/>
        </a:p>
      </dsp:txBody>
      <dsp:txXfrm>
        <a:off x="422252" y="2863166"/>
        <a:ext cx="5657896" cy="293016"/>
      </dsp:txXfrm>
    </dsp:sp>
    <dsp:sp modelId="{8ECD1679-DEA6-41AD-BDBA-6C1635AEA3AC}">
      <dsp:nvSpPr>
        <dsp:cNvPr id="0" name=""/>
        <dsp:cNvSpPr/>
      </dsp:nvSpPr>
      <dsp:spPr>
        <a:xfrm>
          <a:off x="0" y="4011059"/>
          <a:ext cx="8128000" cy="528412"/>
        </a:xfrm>
        <a:prstGeom prst="rect">
          <a:avLst/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0823" tIns="229108" rIns="630823" bIns="78232" numCol="1" spcCol="1270" anchor="t" anchorCtr="0">
          <a:noAutofit/>
        </a:bodyPr>
        <a:lstStyle/>
        <a:p>
          <a:pPr marL="57150" lvl="1" indent="-57150" algn="l" defTabSz="48895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1100" kern="1200" dirty="0" smtClean="0"/>
            <a:t>같은 월의 </a:t>
          </a:r>
          <a:r>
            <a:rPr lang="ko-KR" altLang="en-US" sz="1100" kern="1200" dirty="0" err="1" smtClean="0"/>
            <a:t>손패</a:t>
          </a:r>
          <a:r>
            <a:rPr lang="ko-KR" altLang="en-US" sz="1100" kern="1200" dirty="0" smtClean="0"/>
            <a:t> </a:t>
          </a:r>
          <a:r>
            <a:rPr lang="en-US" altLang="ko-KR" sz="1100" kern="1200" dirty="0" smtClean="0"/>
            <a:t>3</a:t>
          </a:r>
          <a:r>
            <a:rPr lang="ko-KR" altLang="en-US" sz="1100" kern="1200" dirty="0" smtClean="0"/>
            <a:t>장을 가지고 있고</a:t>
          </a:r>
          <a:r>
            <a:rPr lang="en-US" altLang="ko-KR" sz="1100" kern="1200" dirty="0" smtClean="0"/>
            <a:t> </a:t>
          </a:r>
          <a:r>
            <a:rPr lang="ko-KR" altLang="en-US" sz="1100" kern="1200" dirty="0" smtClean="0"/>
            <a:t>바닥에 같은 월이 있을 때</a:t>
          </a:r>
          <a:r>
            <a:rPr lang="en-US" altLang="ko-KR" sz="1100" kern="1200" dirty="0" smtClean="0"/>
            <a:t>, 3</a:t>
          </a:r>
          <a:r>
            <a:rPr lang="ko-KR" altLang="en-US" sz="1100" kern="1200" dirty="0" smtClean="0"/>
            <a:t>장을 한꺼번에 내서 </a:t>
          </a:r>
          <a:r>
            <a:rPr lang="en-US" altLang="ko-KR" sz="1100" kern="1200" dirty="0" smtClean="0"/>
            <a:t>4</a:t>
          </a:r>
          <a:r>
            <a:rPr lang="ko-KR" altLang="en-US" sz="1100" kern="1200" dirty="0" smtClean="0"/>
            <a:t>장 모두 가져갈 경우</a:t>
          </a:r>
          <a:endParaRPr lang="ko-KR" altLang="en-US" sz="1100" kern="1200" dirty="0"/>
        </a:p>
      </dsp:txBody>
      <dsp:txXfrm>
        <a:off x="0" y="4011059"/>
        <a:ext cx="8128000" cy="528412"/>
      </dsp:txXfrm>
    </dsp:sp>
    <dsp:sp modelId="{0E0175F8-14A9-4404-A9FC-8F6560A977F4}">
      <dsp:nvSpPr>
        <dsp:cNvPr id="0" name=""/>
        <dsp:cNvSpPr/>
      </dsp:nvSpPr>
      <dsp:spPr>
        <a:xfrm>
          <a:off x="406400" y="3848699"/>
          <a:ext cx="5689600" cy="324720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053" tIns="0" rIns="215053" bIns="0" numCol="1" spcCol="1270" anchor="ctr" anchorCtr="0">
          <a:noAutofit/>
        </a:bodyPr>
        <a:lstStyle/>
        <a:p>
          <a:pPr lvl="0" algn="l" defTabSz="4889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100" kern="1200" dirty="0" smtClean="0"/>
            <a:t>폭탄</a:t>
          </a:r>
          <a:endParaRPr lang="ko-KR" altLang="en-US" sz="1100" kern="1200" dirty="0"/>
        </a:p>
      </dsp:txBody>
      <dsp:txXfrm>
        <a:off x="422252" y="3864551"/>
        <a:ext cx="5657896" cy="293016"/>
      </dsp:txXfrm>
    </dsp:sp>
    <dsp:sp modelId="{CA931628-3D7F-4EBB-9C36-AEDD67A4BAD3}">
      <dsp:nvSpPr>
        <dsp:cNvPr id="0" name=""/>
        <dsp:cNvSpPr/>
      </dsp:nvSpPr>
      <dsp:spPr>
        <a:xfrm>
          <a:off x="0" y="4761232"/>
          <a:ext cx="8128000" cy="528412"/>
        </a:xfrm>
        <a:prstGeom prst="rect">
          <a:avLst/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0823" tIns="229108" rIns="630823" bIns="78232" numCol="1" spcCol="1270" anchor="t" anchorCtr="0">
          <a:noAutofit/>
        </a:bodyPr>
        <a:lstStyle/>
        <a:p>
          <a:pPr marL="57150" lvl="1" indent="-57150" algn="l" defTabSz="48895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1100" kern="1200" dirty="0" err="1" smtClean="0"/>
            <a:t>손패의</a:t>
          </a:r>
          <a:r>
            <a:rPr lang="ko-KR" altLang="en-US" sz="1100" kern="1200" dirty="0" smtClean="0"/>
            <a:t> </a:t>
          </a:r>
          <a:r>
            <a:rPr lang="ko-KR" altLang="en-US" sz="1100" kern="1200" dirty="0" err="1" smtClean="0"/>
            <a:t>보너스피를</a:t>
          </a:r>
          <a:r>
            <a:rPr lang="ko-KR" altLang="en-US" sz="1100" kern="1200" dirty="0" smtClean="0"/>
            <a:t> 낼 경우</a:t>
          </a:r>
          <a:endParaRPr lang="ko-KR" altLang="en-US" sz="1100" kern="1200" dirty="0"/>
        </a:p>
      </dsp:txBody>
      <dsp:txXfrm>
        <a:off x="0" y="4761232"/>
        <a:ext cx="8128000" cy="528412"/>
      </dsp:txXfrm>
    </dsp:sp>
    <dsp:sp modelId="{8E050277-B84B-4A80-A8A0-CECE14288EC6}">
      <dsp:nvSpPr>
        <dsp:cNvPr id="0" name=""/>
        <dsp:cNvSpPr/>
      </dsp:nvSpPr>
      <dsp:spPr>
        <a:xfrm>
          <a:off x="406400" y="4598872"/>
          <a:ext cx="5689600" cy="324720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053" tIns="0" rIns="215053" bIns="0" numCol="1" spcCol="1270" anchor="ctr" anchorCtr="0">
          <a:noAutofit/>
        </a:bodyPr>
        <a:lstStyle/>
        <a:p>
          <a:pPr lvl="0" algn="l" defTabSz="4889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100" kern="1200" dirty="0" err="1" smtClean="0"/>
            <a:t>보너스피</a:t>
          </a:r>
          <a:r>
            <a:rPr lang="ko-KR" altLang="en-US" sz="1100" kern="1200" dirty="0" smtClean="0"/>
            <a:t> 내기</a:t>
          </a:r>
          <a:endParaRPr lang="ko-KR" altLang="en-US" sz="1100" kern="1200" dirty="0"/>
        </a:p>
      </dsp:txBody>
      <dsp:txXfrm>
        <a:off x="422252" y="4614724"/>
        <a:ext cx="5657896" cy="293016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19074BA-AD80-4166-8AE0-6BF54A28B329}">
      <dsp:nvSpPr>
        <dsp:cNvPr id="0" name=""/>
        <dsp:cNvSpPr/>
      </dsp:nvSpPr>
      <dsp:spPr>
        <a:xfrm>
          <a:off x="0" y="16308"/>
          <a:ext cx="7658100" cy="882180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l" defTabSz="12890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2900" b="1" kern="1200" dirty="0" smtClean="0"/>
            <a:t>승리 조건</a:t>
          </a:r>
          <a:endParaRPr lang="ko-KR" altLang="en-US" sz="2900" b="1" kern="1200" dirty="0"/>
        </a:p>
      </dsp:txBody>
      <dsp:txXfrm>
        <a:off x="43064" y="59372"/>
        <a:ext cx="7571972" cy="796052"/>
      </dsp:txXfrm>
    </dsp:sp>
    <dsp:sp modelId="{77529C39-3E9D-4684-9782-AA10B6513DCC}">
      <dsp:nvSpPr>
        <dsp:cNvPr id="0" name=""/>
        <dsp:cNvSpPr/>
      </dsp:nvSpPr>
      <dsp:spPr>
        <a:xfrm>
          <a:off x="0" y="898489"/>
          <a:ext cx="7658100" cy="258129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3145" tIns="36830" rIns="206248" bIns="36830" numCol="1" spcCol="1270" anchor="t" anchorCtr="0">
          <a:noAutofit/>
        </a:bodyPr>
        <a:lstStyle/>
        <a:p>
          <a:pPr marL="228600" lvl="1" indent="-228600" algn="l" defTabSz="1022350" latinLnBrk="1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altLang="ko-KR" sz="2300" kern="1200" dirty="0" smtClean="0"/>
            <a:t>7</a:t>
          </a:r>
          <a:r>
            <a:rPr lang="ko-KR" altLang="en-US" sz="2300" kern="1200" dirty="0" smtClean="0"/>
            <a:t>점을 먼저 낸 사용자가 </a:t>
          </a:r>
          <a:r>
            <a:rPr lang="ko-KR" altLang="en-US" sz="2300" b="1" kern="1200" dirty="0" smtClean="0"/>
            <a:t>스톱</a:t>
          </a:r>
          <a:r>
            <a:rPr lang="ko-KR" altLang="en-US" sz="2300" kern="1200" dirty="0" smtClean="0"/>
            <a:t>을 선택 할 경우</a:t>
          </a:r>
          <a:r>
            <a:rPr lang="en-US" altLang="ko-KR" sz="2300" kern="1200" dirty="0" smtClean="0"/>
            <a:t>.</a:t>
          </a:r>
          <a:endParaRPr lang="ko-KR" altLang="en-US" sz="2300" kern="1200" dirty="0"/>
        </a:p>
        <a:p>
          <a:pPr marL="228600" lvl="1" indent="-228600" algn="l" defTabSz="1022350" latinLnBrk="1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ko-KR" altLang="en-US" sz="2300" kern="1200" dirty="0" smtClean="0"/>
            <a:t>총통</a:t>
          </a:r>
          <a:r>
            <a:rPr lang="en-US" altLang="ko-KR" sz="2300" kern="1200" dirty="0" smtClean="0"/>
            <a:t>(</a:t>
          </a:r>
          <a:r>
            <a:rPr lang="ko-KR" altLang="en-US" sz="2300" kern="1200" dirty="0" smtClean="0"/>
            <a:t>같은 무늬의 패가 </a:t>
          </a:r>
          <a:r>
            <a:rPr lang="en-US" altLang="ko-KR" sz="2300" kern="1200" dirty="0" smtClean="0"/>
            <a:t>4</a:t>
          </a:r>
          <a:r>
            <a:rPr lang="ko-KR" altLang="en-US" sz="2300" kern="1200" dirty="0" smtClean="0"/>
            <a:t>개</a:t>
          </a:r>
          <a:r>
            <a:rPr lang="en-US" altLang="ko-KR" sz="2300" kern="1200" dirty="0" smtClean="0"/>
            <a:t>)</a:t>
          </a:r>
          <a:r>
            <a:rPr lang="ko-KR" altLang="en-US" sz="2300" kern="1200" dirty="0" smtClean="0"/>
            <a:t>이 되었을 때</a:t>
          </a:r>
          <a:r>
            <a:rPr lang="en-US" altLang="ko-KR" sz="2300" kern="1200" dirty="0" smtClean="0"/>
            <a:t>, </a:t>
          </a:r>
          <a:r>
            <a:rPr lang="ko-KR" altLang="en-US" sz="2300" b="1" kern="1200" dirty="0" smtClean="0"/>
            <a:t>중지</a:t>
          </a:r>
          <a:r>
            <a:rPr lang="ko-KR" altLang="en-US" sz="2300" b="0" kern="1200" dirty="0" smtClean="0"/>
            <a:t>를 선택할</a:t>
          </a:r>
          <a:r>
            <a:rPr lang="ko-KR" altLang="en-US" sz="2300" kern="1200" dirty="0" smtClean="0"/>
            <a:t> 경우</a:t>
          </a:r>
          <a:endParaRPr lang="en-US" altLang="ko-KR" sz="2300" kern="1200" dirty="0" smtClean="0"/>
        </a:p>
        <a:p>
          <a:pPr marL="228600" lvl="1" indent="-228600" algn="l" defTabSz="1022350" latinLnBrk="1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ko-KR" altLang="en-US" sz="2300" kern="1200" dirty="0" smtClean="0"/>
            <a:t>한 사람이 한 게임에서 뻑</a:t>
          </a:r>
          <a:r>
            <a:rPr lang="en-US" altLang="ko-KR" sz="2300" kern="1200" dirty="0" smtClean="0"/>
            <a:t>(</a:t>
          </a:r>
          <a:r>
            <a:rPr lang="ko-KR" altLang="en-US" sz="2300" kern="1200" dirty="0" smtClean="0"/>
            <a:t>같은 월이 </a:t>
          </a:r>
          <a:r>
            <a:rPr lang="en-US" altLang="ko-KR" sz="2300" kern="1200" dirty="0" smtClean="0"/>
            <a:t>3</a:t>
          </a:r>
          <a:r>
            <a:rPr lang="ko-KR" altLang="en-US" sz="2300" kern="1200" dirty="0" smtClean="0"/>
            <a:t>장이 쌓인 경우</a:t>
          </a:r>
          <a:r>
            <a:rPr lang="en-US" altLang="ko-KR" sz="2300" kern="1200" dirty="0" smtClean="0"/>
            <a:t>)</a:t>
          </a:r>
          <a:r>
            <a:rPr lang="ko-KR" altLang="en-US" sz="2300" kern="1200" dirty="0" smtClean="0"/>
            <a:t>을 </a:t>
          </a:r>
          <a:r>
            <a:rPr lang="en-US" altLang="ko-KR" sz="2300" b="1" kern="1200" dirty="0" smtClean="0"/>
            <a:t>3</a:t>
          </a:r>
          <a:r>
            <a:rPr lang="ko-KR" altLang="en-US" sz="2300" b="1" kern="1200" dirty="0" smtClean="0"/>
            <a:t>번</a:t>
          </a:r>
          <a:r>
            <a:rPr lang="ko-KR" altLang="en-US" sz="2300" kern="1200" dirty="0" smtClean="0"/>
            <a:t> 했을 경우</a:t>
          </a:r>
          <a:endParaRPr lang="ko-KR" altLang="en-US" sz="2300" kern="1200" dirty="0"/>
        </a:p>
      </dsp:txBody>
      <dsp:txXfrm>
        <a:off x="0" y="898489"/>
        <a:ext cx="7658100" cy="2581290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1A43DB9-815E-44C7-9E97-823DE7B14774}">
      <dsp:nvSpPr>
        <dsp:cNvPr id="0" name=""/>
        <dsp:cNvSpPr/>
      </dsp:nvSpPr>
      <dsp:spPr>
        <a:xfrm>
          <a:off x="0" y="377320"/>
          <a:ext cx="8128000" cy="708750"/>
        </a:xfrm>
        <a:prstGeom prst="rect">
          <a:avLst/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0823" tIns="208280" rIns="630823" bIns="71120" numCol="1" spcCol="1270" anchor="t" anchorCtr="0">
          <a:noAutofit/>
        </a:bodyPr>
        <a:lstStyle/>
        <a:p>
          <a:pPr marL="57150" lvl="1" indent="-57150" algn="l" defTabSz="44450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1000" kern="1200" dirty="0" smtClean="0"/>
            <a:t>자신이 피를 </a:t>
          </a:r>
          <a:r>
            <a:rPr lang="en-US" altLang="ko-KR" sz="1000" kern="1200" dirty="0" smtClean="0"/>
            <a:t>10</a:t>
          </a:r>
          <a:r>
            <a:rPr lang="ko-KR" altLang="en-US" sz="1000" kern="1200" dirty="0" smtClean="0"/>
            <a:t>장 이상 획득하여 </a:t>
          </a:r>
          <a:r>
            <a:rPr lang="en-US" altLang="ko-KR" sz="1000" kern="1200" dirty="0" smtClean="0"/>
            <a:t>1</a:t>
          </a:r>
          <a:r>
            <a:rPr lang="ko-KR" altLang="en-US" sz="1000" kern="1200" dirty="0" smtClean="0"/>
            <a:t>점 이상의 점수를 내고 승리 했을 때</a:t>
          </a:r>
          <a:r>
            <a:rPr lang="en-US" altLang="ko-KR" sz="1000" kern="1200" dirty="0" smtClean="0"/>
            <a:t>, </a:t>
          </a:r>
          <a:r>
            <a:rPr lang="ko-KR" altLang="en-US" sz="1000" kern="1200" dirty="0" smtClean="0"/>
            <a:t>상대의 피가 </a:t>
          </a:r>
          <a:r>
            <a:rPr lang="en-US" altLang="ko-KR" sz="1000" kern="1200" dirty="0" smtClean="0"/>
            <a:t>7</a:t>
          </a:r>
          <a:r>
            <a:rPr lang="ko-KR" altLang="en-US" sz="1000" kern="1200" dirty="0" smtClean="0"/>
            <a:t>장 이하인 경우</a:t>
          </a:r>
          <a:endParaRPr lang="ko-KR" altLang="en-US" sz="1000" kern="1200" dirty="0"/>
        </a:p>
        <a:p>
          <a:pPr marL="57150" lvl="1" indent="-57150" algn="l" defTabSz="44450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1000" kern="1200" dirty="0" smtClean="0"/>
            <a:t>단</a:t>
          </a:r>
          <a:r>
            <a:rPr lang="en-US" altLang="ko-KR" sz="1000" kern="1200" dirty="0" smtClean="0"/>
            <a:t>, </a:t>
          </a:r>
          <a:r>
            <a:rPr lang="ko-KR" altLang="en-US" sz="1000" kern="1200" dirty="0" smtClean="0"/>
            <a:t>상대가 피를 </a:t>
          </a:r>
          <a:r>
            <a:rPr lang="en-US" altLang="ko-KR" sz="1000" kern="1200" dirty="0" smtClean="0"/>
            <a:t>1</a:t>
          </a:r>
          <a:r>
            <a:rPr lang="ko-KR" altLang="en-US" sz="1000" kern="1200" dirty="0" smtClean="0"/>
            <a:t>장도 먹지 않았다면 </a:t>
          </a:r>
          <a:r>
            <a:rPr lang="ko-KR" altLang="en-US" sz="1000" kern="1200" dirty="0" err="1" smtClean="0"/>
            <a:t>피박이</a:t>
          </a:r>
          <a:r>
            <a:rPr lang="ko-KR" altLang="en-US" sz="1000" kern="1200" dirty="0" smtClean="0"/>
            <a:t> 아닌 것으로 간주한다</a:t>
          </a:r>
          <a:r>
            <a:rPr lang="en-US" altLang="ko-KR" sz="1000" kern="1200" dirty="0" smtClean="0"/>
            <a:t>.</a:t>
          </a:r>
          <a:endParaRPr lang="ko-KR" altLang="en-US" sz="1000" kern="1200" dirty="0"/>
        </a:p>
      </dsp:txBody>
      <dsp:txXfrm>
        <a:off x="0" y="377320"/>
        <a:ext cx="8128000" cy="708750"/>
      </dsp:txXfrm>
    </dsp:sp>
    <dsp:sp modelId="{D523EDF8-2A8D-480E-8A08-32ACA56E41CA}">
      <dsp:nvSpPr>
        <dsp:cNvPr id="0" name=""/>
        <dsp:cNvSpPr/>
      </dsp:nvSpPr>
      <dsp:spPr>
        <a:xfrm>
          <a:off x="406400" y="229720"/>
          <a:ext cx="5689600" cy="295200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053" tIns="0" rIns="215053" bIns="0" numCol="1" spcCol="1270" anchor="ctr" anchorCtr="0">
          <a:noAutofit/>
        </a:bodyPr>
        <a:lstStyle/>
        <a:p>
          <a:pPr lvl="0" algn="l" defTabSz="4445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000" kern="1200" dirty="0" err="1" smtClean="0"/>
            <a:t>피박</a:t>
          </a:r>
          <a:endParaRPr lang="ko-KR" altLang="en-US" sz="1000" kern="1200" dirty="0"/>
        </a:p>
      </dsp:txBody>
      <dsp:txXfrm>
        <a:off x="420810" y="244130"/>
        <a:ext cx="5660780" cy="266380"/>
      </dsp:txXfrm>
    </dsp:sp>
    <dsp:sp modelId="{FB853B4D-343D-4B25-984D-0FFF0ACCFB98}">
      <dsp:nvSpPr>
        <dsp:cNvPr id="0" name=""/>
        <dsp:cNvSpPr/>
      </dsp:nvSpPr>
      <dsp:spPr>
        <a:xfrm>
          <a:off x="0" y="1287670"/>
          <a:ext cx="8128000" cy="480375"/>
        </a:xfrm>
        <a:prstGeom prst="rect">
          <a:avLst/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0823" tIns="208280" rIns="630823" bIns="71120" numCol="1" spcCol="1270" anchor="t" anchorCtr="0">
          <a:noAutofit/>
        </a:bodyPr>
        <a:lstStyle/>
        <a:p>
          <a:pPr marL="57150" lvl="1" indent="-57150" algn="l" defTabSz="44450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1000" kern="1200" dirty="0" smtClean="0"/>
            <a:t>광으로 점수가 났을 때</a:t>
          </a:r>
          <a:r>
            <a:rPr lang="en-US" altLang="ko-KR" sz="1000" kern="1200" dirty="0" smtClean="0"/>
            <a:t>, </a:t>
          </a:r>
          <a:r>
            <a:rPr lang="ko-KR" altLang="en-US" sz="1000" kern="1200" dirty="0" smtClean="0"/>
            <a:t>상대가 광이 </a:t>
          </a:r>
          <a:r>
            <a:rPr lang="ko-KR" altLang="en-US" sz="1000" kern="1200" dirty="0" err="1" smtClean="0"/>
            <a:t>한장도</a:t>
          </a:r>
          <a:r>
            <a:rPr lang="ko-KR" altLang="en-US" sz="1000" kern="1200" dirty="0" smtClean="0"/>
            <a:t> 없을 경우</a:t>
          </a:r>
          <a:endParaRPr lang="ko-KR" altLang="en-US" sz="1000" kern="1200" dirty="0"/>
        </a:p>
      </dsp:txBody>
      <dsp:txXfrm>
        <a:off x="0" y="1287670"/>
        <a:ext cx="8128000" cy="480375"/>
      </dsp:txXfrm>
    </dsp:sp>
    <dsp:sp modelId="{2DC42B46-786E-4F64-A81F-047CF8E6CB45}">
      <dsp:nvSpPr>
        <dsp:cNvPr id="0" name=""/>
        <dsp:cNvSpPr/>
      </dsp:nvSpPr>
      <dsp:spPr>
        <a:xfrm>
          <a:off x="406400" y="1140070"/>
          <a:ext cx="5689600" cy="295200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053" tIns="0" rIns="215053" bIns="0" numCol="1" spcCol="1270" anchor="ctr" anchorCtr="0">
          <a:noAutofit/>
        </a:bodyPr>
        <a:lstStyle/>
        <a:p>
          <a:pPr lvl="0" algn="l" defTabSz="4445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000" kern="1200" dirty="0" err="1" smtClean="0"/>
            <a:t>광박</a:t>
          </a:r>
          <a:endParaRPr lang="ko-KR" altLang="en-US" sz="1000" kern="1200" dirty="0"/>
        </a:p>
      </dsp:txBody>
      <dsp:txXfrm>
        <a:off x="420810" y="1154480"/>
        <a:ext cx="5660780" cy="266380"/>
      </dsp:txXfrm>
    </dsp:sp>
    <dsp:sp modelId="{74FA9C7D-5DAA-4DE8-BC46-1B2A0288E3B2}">
      <dsp:nvSpPr>
        <dsp:cNvPr id="0" name=""/>
        <dsp:cNvSpPr/>
      </dsp:nvSpPr>
      <dsp:spPr>
        <a:xfrm>
          <a:off x="0" y="1969645"/>
          <a:ext cx="8128000" cy="708750"/>
        </a:xfrm>
        <a:prstGeom prst="rect">
          <a:avLst/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0823" tIns="208280" rIns="630823" bIns="71120" numCol="1" spcCol="1270" anchor="t" anchorCtr="0">
          <a:noAutofit/>
        </a:bodyPr>
        <a:lstStyle/>
        <a:p>
          <a:pPr marL="57150" lvl="1" indent="-57150" algn="l" defTabSz="44450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1000" kern="1200" dirty="0" smtClean="0"/>
            <a:t>같은 월의 패를 </a:t>
          </a:r>
          <a:r>
            <a:rPr lang="en-US" altLang="ko-KR" sz="1000" kern="1200" dirty="0" smtClean="0"/>
            <a:t>4</a:t>
          </a:r>
          <a:r>
            <a:rPr lang="ko-KR" altLang="en-US" sz="1000" kern="1200" dirty="0" smtClean="0"/>
            <a:t>장 이상 들고 있으면서 상대에게 보여준 경우</a:t>
          </a:r>
          <a:endParaRPr lang="ko-KR" altLang="en-US" sz="1000" kern="1200" dirty="0"/>
        </a:p>
        <a:p>
          <a:pPr marL="57150" lvl="1" indent="-57150" algn="l" defTabSz="44450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1000" kern="1200" dirty="0" smtClean="0"/>
            <a:t>폭탄을 할 경우</a:t>
          </a:r>
          <a:r>
            <a:rPr lang="en-US" altLang="ko-KR" sz="1000" kern="1200" dirty="0" smtClean="0"/>
            <a:t>, </a:t>
          </a:r>
          <a:r>
            <a:rPr lang="ko-KR" altLang="en-US" sz="1000" kern="1200" dirty="0" smtClean="0"/>
            <a:t>흔들기로 간주한다</a:t>
          </a:r>
          <a:r>
            <a:rPr lang="en-US" altLang="ko-KR" sz="1000" kern="1200" dirty="0" smtClean="0"/>
            <a:t>.</a:t>
          </a:r>
          <a:endParaRPr lang="ko-KR" altLang="en-US" sz="1000" kern="1200" dirty="0"/>
        </a:p>
      </dsp:txBody>
      <dsp:txXfrm>
        <a:off x="0" y="1969645"/>
        <a:ext cx="8128000" cy="708750"/>
      </dsp:txXfrm>
    </dsp:sp>
    <dsp:sp modelId="{7DDEF173-7402-40ED-A0C9-E0115BE10DA5}">
      <dsp:nvSpPr>
        <dsp:cNvPr id="0" name=""/>
        <dsp:cNvSpPr/>
      </dsp:nvSpPr>
      <dsp:spPr>
        <a:xfrm>
          <a:off x="406400" y="1822045"/>
          <a:ext cx="5689600" cy="295200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053" tIns="0" rIns="215053" bIns="0" numCol="1" spcCol="1270" anchor="ctr" anchorCtr="0">
          <a:noAutofit/>
        </a:bodyPr>
        <a:lstStyle/>
        <a:p>
          <a:pPr lvl="0" algn="l" defTabSz="4445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000" kern="1200" dirty="0" smtClean="0"/>
            <a:t>흔들기</a:t>
          </a:r>
          <a:endParaRPr lang="ko-KR" altLang="en-US" sz="1000" kern="1200" dirty="0"/>
        </a:p>
      </dsp:txBody>
      <dsp:txXfrm>
        <a:off x="420810" y="1836455"/>
        <a:ext cx="5660780" cy="266380"/>
      </dsp:txXfrm>
    </dsp:sp>
    <dsp:sp modelId="{A505EDCC-1CC6-40CE-8A9B-85EC8EB1A12D}">
      <dsp:nvSpPr>
        <dsp:cNvPr id="0" name=""/>
        <dsp:cNvSpPr/>
      </dsp:nvSpPr>
      <dsp:spPr>
        <a:xfrm>
          <a:off x="0" y="2879996"/>
          <a:ext cx="8128000" cy="480375"/>
        </a:xfrm>
        <a:prstGeom prst="rect">
          <a:avLst/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0823" tIns="208280" rIns="630823" bIns="71120" numCol="1" spcCol="1270" anchor="t" anchorCtr="0">
          <a:noAutofit/>
        </a:bodyPr>
        <a:lstStyle/>
        <a:p>
          <a:pPr marL="57150" lvl="1" indent="-57150" algn="l" defTabSz="44450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1000" kern="1200" dirty="0" err="1" smtClean="0"/>
            <a:t>열끗을</a:t>
          </a:r>
          <a:r>
            <a:rPr lang="ko-KR" altLang="en-US" sz="1000" kern="1200" dirty="0" smtClean="0"/>
            <a:t> </a:t>
          </a:r>
          <a:r>
            <a:rPr lang="en-US" altLang="ko-KR" sz="1000" kern="1200" dirty="0" smtClean="0"/>
            <a:t>7</a:t>
          </a:r>
          <a:r>
            <a:rPr lang="ko-KR" altLang="en-US" sz="1000" kern="1200" dirty="0" smtClean="0"/>
            <a:t>장 이상 가진 상태에서 승리할 경우</a:t>
          </a:r>
          <a:endParaRPr lang="ko-KR" altLang="en-US" sz="1000" kern="1200" dirty="0"/>
        </a:p>
      </dsp:txBody>
      <dsp:txXfrm>
        <a:off x="0" y="2879996"/>
        <a:ext cx="8128000" cy="480375"/>
      </dsp:txXfrm>
    </dsp:sp>
    <dsp:sp modelId="{9EF8DABC-CBE0-41E7-BA5F-31B38E1A3BD8}">
      <dsp:nvSpPr>
        <dsp:cNvPr id="0" name=""/>
        <dsp:cNvSpPr/>
      </dsp:nvSpPr>
      <dsp:spPr>
        <a:xfrm>
          <a:off x="406400" y="2732395"/>
          <a:ext cx="5689600" cy="295200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053" tIns="0" rIns="215053" bIns="0" numCol="1" spcCol="1270" anchor="ctr" anchorCtr="0">
          <a:noAutofit/>
        </a:bodyPr>
        <a:lstStyle/>
        <a:p>
          <a:pPr lvl="0" algn="l" defTabSz="4445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000" kern="1200" dirty="0" err="1" smtClean="0"/>
            <a:t>멍박</a:t>
          </a:r>
          <a:endParaRPr lang="ko-KR" altLang="en-US" sz="1000" kern="1200" dirty="0"/>
        </a:p>
      </dsp:txBody>
      <dsp:txXfrm>
        <a:off x="420810" y="2746805"/>
        <a:ext cx="5660780" cy="266380"/>
      </dsp:txXfrm>
    </dsp:sp>
    <dsp:sp modelId="{3EA5E339-E1AD-45B1-9C74-2BCE822ACE36}">
      <dsp:nvSpPr>
        <dsp:cNvPr id="0" name=""/>
        <dsp:cNvSpPr/>
      </dsp:nvSpPr>
      <dsp:spPr>
        <a:xfrm>
          <a:off x="0" y="3561971"/>
          <a:ext cx="8128000" cy="480375"/>
        </a:xfrm>
        <a:prstGeom prst="rect">
          <a:avLst/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0823" tIns="208280" rIns="630823" bIns="71120" numCol="1" spcCol="1270" anchor="t" anchorCtr="0">
          <a:noAutofit/>
        </a:bodyPr>
        <a:lstStyle/>
        <a:p>
          <a:pPr marL="57150" lvl="1" indent="-57150" algn="l" defTabSz="44450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1000" kern="1200" dirty="0" smtClean="0"/>
            <a:t>상대방이 고를 한 상황에서 자신이 승리할 경우</a:t>
          </a:r>
          <a:endParaRPr lang="ko-KR" altLang="en-US" sz="1000" kern="1200" dirty="0"/>
        </a:p>
      </dsp:txBody>
      <dsp:txXfrm>
        <a:off x="0" y="3561971"/>
        <a:ext cx="8128000" cy="480375"/>
      </dsp:txXfrm>
    </dsp:sp>
    <dsp:sp modelId="{A806CB8E-50F5-4C99-A64A-B43092A71F89}">
      <dsp:nvSpPr>
        <dsp:cNvPr id="0" name=""/>
        <dsp:cNvSpPr/>
      </dsp:nvSpPr>
      <dsp:spPr>
        <a:xfrm>
          <a:off x="406400" y="3414371"/>
          <a:ext cx="5689600" cy="295200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053" tIns="0" rIns="215053" bIns="0" numCol="1" spcCol="1270" anchor="ctr" anchorCtr="0">
          <a:noAutofit/>
        </a:bodyPr>
        <a:lstStyle/>
        <a:p>
          <a:pPr lvl="0" algn="l" defTabSz="4445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000" kern="1200" dirty="0" err="1" smtClean="0"/>
            <a:t>고박</a:t>
          </a:r>
          <a:endParaRPr lang="ko-KR" altLang="en-US" sz="1000" kern="1200" dirty="0"/>
        </a:p>
      </dsp:txBody>
      <dsp:txXfrm>
        <a:off x="420810" y="3428781"/>
        <a:ext cx="5660780" cy="266380"/>
      </dsp:txXfrm>
    </dsp:sp>
    <dsp:sp modelId="{159C906D-6B1F-4108-BBBD-6AD039EB1D04}">
      <dsp:nvSpPr>
        <dsp:cNvPr id="0" name=""/>
        <dsp:cNvSpPr/>
      </dsp:nvSpPr>
      <dsp:spPr>
        <a:xfrm>
          <a:off x="0" y="4243946"/>
          <a:ext cx="8128000" cy="945000"/>
        </a:xfrm>
        <a:prstGeom prst="rect">
          <a:avLst/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0823" tIns="208280" rIns="630823" bIns="71120" numCol="1" spcCol="1270" anchor="t" anchorCtr="0">
          <a:noAutofit/>
        </a:bodyPr>
        <a:lstStyle/>
        <a:p>
          <a:pPr marL="57150" lvl="1" indent="-57150" algn="l" defTabSz="44450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1000" kern="1200" dirty="0" smtClean="0"/>
            <a:t>아무도 </a:t>
          </a:r>
          <a:r>
            <a:rPr lang="en-US" altLang="ko-KR" sz="1000" kern="1200" dirty="0" smtClean="0"/>
            <a:t>7</a:t>
          </a:r>
          <a:r>
            <a:rPr lang="ko-KR" altLang="en-US" sz="1000" kern="1200" dirty="0" smtClean="0"/>
            <a:t>점 이상 내지 못하거나</a:t>
          </a:r>
          <a:r>
            <a:rPr lang="en-US" altLang="ko-KR" sz="1000" kern="1200" dirty="0" smtClean="0"/>
            <a:t>, </a:t>
          </a:r>
          <a:r>
            <a:rPr lang="ko-KR" altLang="en-US" sz="1000" kern="1200" dirty="0" smtClean="0"/>
            <a:t>누군가 고를 했으나 추가 점수가 나지 않고 상대도 </a:t>
          </a:r>
          <a:r>
            <a:rPr lang="en-US" altLang="ko-KR" sz="1000" kern="1200" dirty="0" smtClean="0"/>
            <a:t>7</a:t>
          </a:r>
          <a:r>
            <a:rPr lang="ko-KR" altLang="en-US" sz="1000" kern="1200" dirty="0" smtClean="0"/>
            <a:t>점 이상 획득하지 </a:t>
          </a:r>
          <a:r>
            <a:rPr lang="ko-KR" altLang="en-US" sz="1000" kern="1200" dirty="0" err="1" smtClean="0"/>
            <a:t>못했한</a:t>
          </a:r>
          <a:r>
            <a:rPr lang="ko-KR" altLang="en-US" sz="1000" kern="1200" dirty="0" smtClean="0"/>
            <a:t> 경우</a:t>
          </a:r>
          <a:endParaRPr lang="ko-KR" altLang="en-US" sz="1000" kern="1200" dirty="0"/>
        </a:p>
        <a:p>
          <a:pPr marL="57150" lvl="1" indent="-57150" algn="l" defTabSz="44450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1000" kern="1200" dirty="0" smtClean="0"/>
            <a:t>총통인 경우</a:t>
          </a:r>
          <a:endParaRPr lang="ko-KR" altLang="en-US" sz="1000" kern="1200" dirty="0"/>
        </a:p>
        <a:p>
          <a:pPr marL="57150" lvl="1" indent="-57150" algn="l" defTabSz="44450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1000" kern="1200" dirty="0" smtClean="0"/>
            <a:t>연속 </a:t>
          </a:r>
          <a:r>
            <a:rPr lang="ko-KR" altLang="en-US" sz="1000" kern="1200" dirty="0" err="1" smtClean="0"/>
            <a:t>나가리의</a:t>
          </a:r>
          <a:r>
            <a:rPr lang="ko-KR" altLang="en-US" sz="1000" kern="1200" dirty="0" smtClean="0"/>
            <a:t> 경우</a:t>
          </a:r>
          <a:r>
            <a:rPr lang="en-US" altLang="ko-KR" sz="1000" kern="1200" dirty="0" smtClean="0"/>
            <a:t>, </a:t>
          </a:r>
          <a:r>
            <a:rPr lang="ko-KR" altLang="en-US" sz="1000" kern="1200" dirty="0" smtClean="0"/>
            <a:t>최대 </a:t>
          </a:r>
          <a:r>
            <a:rPr lang="en-US" altLang="ko-KR" sz="1000" kern="1200" dirty="0" smtClean="0"/>
            <a:t>8</a:t>
          </a:r>
          <a:r>
            <a:rPr lang="ko-KR" altLang="en-US" sz="1000" kern="1200" dirty="0" smtClean="0"/>
            <a:t>배까지 적용된다</a:t>
          </a:r>
          <a:r>
            <a:rPr lang="en-US" altLang="ko-KR" sz="1000" kern="1200" dirty="0" smtClean="0"/>
            <a:t>.</a:t>
          </a:r>
          <a:endParaRPr lang="ko-KR" altLang="en-US" sz="1000" kern="1200" dirty="0"/>
        </a:p>
      </dsp:txBody>
      <dsp:txXfrm>
        <a:off x="0" y="4243946"/>
        <a:ext cx="8128000" cy="945000"/>
      </dsp:txXfrm>
    </dsp:sp>
    <dsp:sp modelId="{148BD2C1-3F3A-4D84-9478-603914BE4C23}">
      <dsp:nvSpPr>
        <dsp:cNvPr id="0" name=""/>
        <dsp:cNvSpPr/>
      </dsp:nvSpPr>
      <dsp:spPr>
        <a:xfrm>
          <a:off x="406400" y="4096346"/>
          <a:ext cx="5689600" cy="295200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053" tIns="0" rIns="215053" bIns="0" numCol="1" spcCol="1270" anchor="ctr" anchorCtr="0">
          <a:noAutofit/>
        </a:bodyPr>
        <a:lstStyle/>
        <a:p>
          <a:pPr lvl="0" algn="l" defTabSz="4445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000" kern="1200" dirty="0" err="1" smtClean="0"/>
            <a:t>나가리</a:t>
          </a:r>
          <a:r>
            <a:rPr lang="en-US" altLang="ko-KR" sz="1000" kern="1200" dirty="0" smtClean="0"/>
            <a:t>(</a:t>
          </a:r>
          <a:r>
            <a:rPr lang="ko-KR" altLang="en-US" sz="1000" kern="1200" dirty="0" smtClean="0"/>
            <a:t>무승부</a:t>
          </a:r>
          <a:r>
            <a:rPr lang="en-US" altLang="ko-KR" sz="1000" kern="1200" dirty="0" smtClean="0"/>
            <a:t>)</a:t>
          </a:r>
          <a:endParaRPr lang="ko-KR" altLang="en-US" sz="1000" kern="1200" dirty="0"/>
        </a:p>
      </dsp:txBody>
      <dsp:txXfrm>
        <a:off x="420810" y="4110756"/>
        <a:ext cx="5660780" cy="266380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36F6D9B-01C7-4B26-8F77-01E39650A28A}">
      <dsp:nvSpPr>
        <dsp:cNvPr id="0" name=""/>
        <dsp:cNvSpPr/>
      </dsp:nvSpPr>
      <dsp:spPr>
        <a:xfrm>
          <a:off x="148" y="716794"/>
          <a:ext cx="1486792" cy="594717"/>
        </a:xfrm>
        <a:prstGeom prst="chevron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006" tIns="14669" rIns="14669" bIns="14669" numCol="1" spcCol="1270" anchor="ctr" anchorCtr="0">
          <a:noAutofit/>
        </a:bodyPr>
        <a:lstStyle/>
        <a:p>
          <a:pPr lvl="0" algn="ctr" defTabSz="4889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100" b="1" kern="1200" dirty="0" smtClean="0"/>
            <a:t>게임 시작</a:t>
          </a:r>
          <a:endParaRPr lang="ko-KR" altLang="en-US" sz="1100" b="1" kern="1200" dirty="0"/>
        </a:p>
      </dsp:txBody>
      <dsp:txXfrm>
        <a:off x="297507" y="716794"/>
        <a:ext cx="892075" cy="594717"/>
      </dsp:txXfrm>
    </dsp:sp>
    <dsp:sp modelId="{FB9F894D-2CA1-435C-BA3D-AB69C7C6F8FA}">
      <dsp:nvSpPr>
        <dsp:cNvPr id="0" name=""/>
        <dsp:cNvSpPr/>
      </dsp:nvSpPr>
      <dsp:spPr>
        <a:xfrm>
          <a:off x="1338262" y="716794"/>
          <a:ext cx="1486792" cy="594717"/>
        </a:xfrm>
        <a:prstGeom prst="chevron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006" tIns="14669" rIns="14669" bIns="14669" numCol="1" spcCol="1270" anchor="ctr" anchorCtr="0">
          <a:noAutofit/>
        </a:bodyPr>
        <a:lstStyle/>
        <a:p>
          <a:pPr lvl="0" algn="ctr" defTabSz="4889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100" b="1" kern="1200" dirty="0" err="1" smtClean="0"/>
            <a:t>손패를</a:t>
          </a:r>
          <a:r>
            <a:rPr lang="ko-KR" altLang="en-US" sz="1100" b="1" kern="1200" dirty="0" smtClean="0"/>
            <a:t> </a:t>
          </a:r>
          <a:endParaRPr lang="en-US" altLang="ko-KR" sz="1100" b="1" kern="1200" dirty="0" smtClean="0"/>
        </a:p>
        <a:p>
          <a:pPr lvl="0" algn="ctr" defTabSz="4889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ko-KR" sz="1100" b="1" kern="1200" dirty="0" smtClean="0"/>
            <a:t>4</a:t>
          </a:r>
          <a:r>
            <a:rPr lang="ko-KR" altLang="en-US" sz="1100" b="1" kern="1200" dirty="0" smtClean="0"/>
            <a:t>장 받음</a:t>
          </a:r>
          <a:endParaRPr lang="ko-KR" altLang="en-US" sz="1100" b="1" kern="1200" dirty="0"/>
        </a:p>
      </dsp:txBody>
      <dsp:txXfrm>
        <a:off x="1635621" y="716794"/>
        <a:ext cx="892075" cy="594717"/>
      </dsp:txXfrm>
    </dsp:sp>
    <dsp:sp modelId="{404E1598-C323-4CEE-BEEB-5887F2D5A9C5}">
      <dsp:nvSpPr>
        <dsp:cNvPr id="0" name=""/>
        <dsp:cNvSpPr/>
      </dsp:nvSpPr>
      <dsp:spPr>
        <a:xfrm>
          <a:off x="2676375" y="716794"/>
          <a:ext cx="1486792" cy="594717"/>
        </a:xfrm>
        <a:prstGeom prst="chevron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006" tIns="14669" rIns="14669" bIns="14669" numCol="1" spcCol="1270" anchor="ctr" anchorCtr="0">
          <a:noAutofit/>
        </a:bodyPr>
        <a:lstStyle/>
        <a:p>
          <a:pPr lvl="0" algn="ctr" defTabSz="4889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100" b="1" kern="1200" dirty="0" smtClean="0"/>
            <a:t>배팅 선택</a:t>
          </a:r>
          <a:endParaRPr lang="ko-KR" altLang="en-US" sz="1100" b="1" kern="1200" dirty="0"/>
        </a:p>
      </dsp:txBody>
      <dsp:txXfrm>
        <a:off x="2973734" y="716794"/>
        <a:ext cx="892075" cy="594717"/>
      </dsp:txXfrm>
    </dsp:sp>
    <dsp:sp modelId="{AF2D943D-AB20-4C6C-905D-B6A085D03E70}">
      <dsp:nvSpPr>
        <dsp:cNvPr id="0" name=""/>
        <dsp:cNvSpPr/>
      </dsp:nvSpPr>
      <dsp:spPr>
        <a:xfrm>
          <a:off x="4014489" y="716794"/>
          <a:ext cx="1486792" cy="594717"/>
        </a:xfrm>
        <a:prstGeom prst="chevron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006" tIns="14669" rIns="14669" bIns="14669" numCol="1" spcCol="1270" anchor="ctr" anchorCtr="0">
          <a:noAutofit/>
        </a:bodyPr>
        <a:lstStyle/>
        <a:p>
          <a:pPr lvl="0" algn="ctr" defTabSz="4889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100" b="1" kern="1200" dirty="0" smtClean="0"/>
            <a:t>아침</a:t>
          </a:r>
          <a:endParaRPr lang="en-US" altLang="ko-KR" sz="1100" b="1" kern="1200" dirty="0" smtClean="0"/>
        </a:p>
        <a:p>
          <a:pPr lvl="0" algn="ctr" defTabSz="4889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ko-KR" sz="1100" b="1" kern="1200" dirty="0" smtClean="0"/>
            <a:t>(</a:t>
          </a:r>
          <a:r>
            <a:rPr lang="ko-KR" altLang="en-US" sz="1100" b="1" kern="1200" dirty="0" smtClean="0"/>
            <a:t>카드 교환</a:t>
          </a:r>
          <a:r>
            <a:rPr lang="en-US" altLang="ko-KR" sz="1100" b="1" kern="1200" dirty="0" smtClean="0"/>
            <a:t>)</a:t>
          </a:r>
          <a:endParaRPr lang="ko-KR" altLang="en-US" sz="1100" b="1" kern="1200" dirty="0"/>
        </a:p>
      </dsp:txBody>
      <dsp:txXfrm>
        <a:off x="4311848" y="716794"/>
        <a:ext cx="892075" cy="594717"/>
      </dsp:txXfrm>
    </dsp:sp>
    <dsp:sp modelId="{0ED9244E-DF9C-432A-BDCA-731DE54D6C65}">
      <dsp:nvSpPr>
        <dsp:cNvPr id="0" name=""/>
        <dsp:cNvSpPr/>
      </dsp:nvSpPr>
      <dsp:spPr>
        <a:xfrm>
          <a:off x="5352603" y="716794"/>
          <a:ext cx="1486792" cy="594717"/>
        </a:xfrm>
        <a:prstGeom prst="chevron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006" tIns="14669" rIns="14669" bIns="14669" numCol="1" spcCol="1270" anchor="ctr" anchorCtr="0">
          <a:noAutofit/>
        </a:bodyPr>
        <a:lstStyle/>
        <a:p>
          <a:pPr lvl="0" algn="ctr" defTabSz="4889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100" b="1" kern="1200" dirty="0" smtClean="0"/>
            <a:t>배팅 선택</a:t>
          </a:r>
          <a:endParaRPr lang="ko-KR" altLang="en-US" sz="1100" b="1" kern="1200" dirty="0"/>
        </a:p>
      </dsp:txBody>
      <dsp:txXfrm>
        <a:off x="5649962" y="716794"/>
        <a:ext cx="892075" cy="594717"/>
      </dsp:txXfrm>
    </dsp:sp>
    <dsp:sp modelId="{5AB47FA3-10D5-4261-9A05-0498CC538CEF}">
      <dsp:nvSpPr>
        <dsp:cNvPr id="0" name=""/>
        <dsp:cNvSpPr/>
      </dsp:nvSpPr>
      <dsp:spPr>
        <a:xfrm>
          <a:off x="6690716" y="716794"/>
          <a:ext cx="1486792" cy="594717"/>
        </a:xfrm>
        <a:prstGeom prst="chevron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006" tIns="14669" rIns="14669" bIns="14669" numCol="1" spcCol="1270" anchor="ctr" anchorCtr="0">
          <a:noAutofit/>
        </a:bodyPr>
        <a:lstStyle/>
        <a:p>
          <a:pPr lvl="0" algn="ctr" defTabSz="4889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100" b="1" kern="1200" dirty="0" smtClean="0"/>
            <a:t>점심</a:t>
          </a:r>
          <a:endParaRPr lang="en-US" altLang="ko-KR" sz="1100" b="1" kern="1200" dirty="0" smtClean="0"/>
        </a:p>
        <a:p>
          <a:pPr lvl="0" algn="ctr" defTabSz="4889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ko-KR" sz="1100" b="1" kern="1200" dirty="0" smtClean="0"/>
            <a:t>(</a:t>
          </a:r>
          <a:r>
            <a:rPr lang="ko-KR" altLang="en-US" sz="1100" b="1" kern="1200" dirty="0" smtClean="0"/>
            <a:t>카드 교환</a:t>
          </a:r>
          <a:r>
            <a:rPr lang="en-US" altLang="ko-KR" sz="1100" b="1" kern="1200" dirty="0" smtClean="0"/>
            <a:t>)</a:t>
          </a:r>
          <a:endParaRPr lang="ko-KR" altLang="en-US" sz="1100" b="1" kern="1200" dirty="0"/>
        </a:p>
      </dsp:txBody>
      <dsp:txXfrm>
        <a:off x="6988075" y="716794"/>
        <a:ext cx="892075" cy="594717"/>
      </dsp:txXfrm>
    </dsp:sp>
    <dsp:sp modelId="{B5B90F5C-C8AD-48CE-8082-87EE9981485F}">
      <dsp:nvSpPr>
        <dsp:cNvPr id="0" name=""/>
        <dsp:cNvSpPr/>
      </dsp:nvSpPr>
      <dsp:spPr>
        <a:xfrm>
          <a:off x="8028830" y="716794"/>
          <a:ext cx="1486792" cy="594717"/>
        </a:xfrm>
        <a:prstGeom prst="chevron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006" tIns="14669" rIns="14669" bIns="14669" numCol="1" spcCol="1270" anchor="ctr" anchorCtr="0">
          <a:noAutofit/>
        </a:bodyPr>
        <a:lstStyle/>
        <a:p>
          <a:pPr lvl="0" algn="ctr" defTabSz="4889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100" b="1" kern="1200" dirty="0" smtClean="0"/>
            <a:t>배팅 선택</a:t>
          </a:r>
          <a:endParaRPr lang="ko-KR" altLang="en-US" sz="1100" b="1" kern="1200" dirty="0"/>
        </a:p>
      </dsp:txBody>
      <dsp:txXfrm>
        <a:off x="8326189" y="716794"/>
        <a:ext cx="892075" cy="594717"/>
      </dsp:txXfrm>
    </dsp:sp>
    <dsp:sp modelId="{A0317627-6C6A-404E-BBF2-C3BC3D512761}">
      <dsp:nvSpPr>
        <dsp:cNvPr id="0" name=""/>
        <dsp:cNvSpPr/>
      </dsp:nvSpPr>
      <dsp:spPr>
        <a:xfrm>
          <a:off x="9366943" y="716794"/>
          <a:ext cx="1486792" cy="594717"/>
        </a:xfrm>
        <a:prstGeom prst="chevron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006" tIns="14669" rIns="14669" bIns="14669" numCol="1" spcCol="1270" anchor="ctr" anchorCtr="0">
          <a:noAutofit/>
        </a:bodyPr>
        <a:lstStyle/>
        <a:p>
          <a:pPr lvl="0" algn="ctr" defTabSz="4889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100" b="1" kern="1200" dirty="0" smtClean="0"/>
            <a:t>저녁</a:t>
          </a:r>
          <a:endParaRPr lang="en-US" altLang="ko-KR" sz="1100" b="1" kern="1200" dirty="0" smtClean="0"/>
        </a:p>
        <a:p>
          <a:pPr lvl="0" algn="ctr" defTabSz="4889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ko-KR" sz="1100" b="1" kern="1200" dirty="0" smtClean="0"/>
            <a:t>(</a:t>
          </a:r>
          <a:r>
            <a:rPr lang="ko-KR" altLang="en-US" sz="1100" b="1" kern="1200" dirty="0" smtClean="0"/>
            <a:t>카드 교환</a:t>
          </a:r>
          <a:r>
            <a:rPr lang="en-US" altLang="ko-KR" sz="1100" b="1" kern="1200" dirty="0" smtClean="0"/>
            <a:t>)</a:t>
          </a:r>
          <a:endParaRPr lang="ko-KR" altLang="en-US" sz="1100" b="1" kern="1200" dirty="0"/>
        </a:p>
      </dsp:txBody>
      <dsp:txXfrm>
        <a:off x="9664302" y="716794"/>
        <a:ext cx="892075" cy="594717"/>
      </dsp:txXfrm>
    </dsp:sp>
    <dsp:sp modelId="{761C3CBE-787F-4B8D-91C5-765057AD02FE}">
      <dsp:nvSpPr>
        <dsp:cNvPr id="0" name=""/>
        <dsp:cNvSpPr/>
      </dsp:nvSpPr>
      <dsp:spPr>
        <a:xfrm>
          <a:off x="10705057" y="716794"/>
          <a:ext cx="1486792" cy="594717"/>
        </a:xfrm>
        <a:prstGeom prst="chevron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006" tIns="14669" rIns="14669" bIns="14669" numCol="1" spcCol="1270" anchor="ctr" anchorCtr="0">
          <a:noAutofit/>
        </a:bodyPr>
        <a:lstStyle/>
        <a:p>
          <a:pPr lvl="0" algn="ctr" defTabSz="4889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100" b="1" kern="1200" dirty="0" smtClean="0"/>
            <a:t>승패 결정</a:t>
          </a:r>
          <a:endParaRPr lang="ko-KR" altLang="en-US" sz="1100" b="1" kern="1200" dirty="0"/>
        </a:p>
      </dsp:txBody>
      <dsp:txXfrm>
        <a:off x="11002416" y="716794"/>
        <a:ext cx="892075" cy="59471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C9290A-9D81-43B0-B30E-52AFDDD7444B}" type="datetimeFigureOut">
              <a:rPr lang="ko-KR" altLang="en-US" smtClean="0"/>
              <a:t>2020-01-20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B8B9B00-6BEC-4C5B-A007-0760AA76585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909106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8B9B00-6BEC-4C5B-A007-0760AA765854}" type="slidenum">
              <a:rPr lang="ko-KR" altLang="en-US" smtClean="0"/>
              <a:t>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34577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8B9B00-6BEC-4C5B-A007-0760AA765854}" type="slidenum">
              <a:rPr lang="ko-KR" altLang="en-US" smtClean="0"/>
              <a:t>4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4639456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8B9B00-6BEC-4C5B-A007-0760AA765854}" type="slidenum">
              <a:rPr lang="ko-KR" altLang="en-US" smtClean="0"/>
              <a:t>9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108335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8B9B00-6BEC-4C5B-A007-0760AA765854}" type="slidenum">
              <a:rPr lang="ko-KR" altLang="en-US" smtClean="0"/>
              <a:t>10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9644208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8B9B00-6BEC-4C5B-A007-0760AA765854}" type="slidenum">
              <a:rPr lang="ko-KR" altLang="en-US" smtClean="0"/>
              <a:t>11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949993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smtClean="0"/>
              <a:t>클릭하여 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89B45-578D-49F2-8FF8-8544FFA3DD95}" type="datetimeFigureOut">
              <a:rPr lang="ko-KR" altLang="en-US" smtClean="0"/>
              <a:t>2020-01-20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DF010-8E03-43CA-A5A7-98AAE1F072A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590706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89B45-578D-49F2-8FF8-8544FFA3DD95}" type="datetimeFigureOut">
              <a:rPr lang="ko-KR" altLang="en-US" smtClean="0"/>
              <a:t>2020-01-20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DF010-8E03-43CA-A5A7-98AAE1F072A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437428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89B45-578D-49F2-8FF8-8544FFA3DD95}" type="datetimeFigureOut">
              <a:rPr lang="ko-KR" altLang="en-US" smtClean="0"/>
              <a:t>2020-01-20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DF010-8E03-43CA-A5A7-98AAE1F072A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469016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89B45-578D-49F2-8FF8-8544FFA3DD95}" type="datetimeFigureOut">
              <a:rPr lang="ko-KR" altLang="en-US" smtClean="0"/>
              <a:t>2020-01-20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DF010-8E03-43CA-A5A7-98AAE1F072A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086360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89B45-578D-49F2-8FF8-8544FFA3DD95}" type="datetimeFigureOut">
              <a:rPr lang="ko-KR" altLang="en-US" smtClean="0"/>
              <a:t>2020-01-20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DF010-8E03-43CA-A5A7-98AAE1F072A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768155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89B45-578D-49F2-8FF8-8544FFA3DD95}" type="datetimeFigureOut">
              <a:rPr lang="ko-KR" altLang="en-US" smtClean="0"/>
              <a:t>2020-01-20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DF010-8E03-43CA-A5A7-98AAE1F072A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29719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89B45-578D-49F2-8FF8-8544FFA3DD95}" type="datetimeFigureOut">
              <a:rPr lang="ko-KR" altLang="en-US" smtClean="0"/>
              <a:t>2020-01-20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DF010-8E03-43CA-A5A7-98AAE1F072A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263415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89B45-578D-49F2-8FF8-8544FFA3DD95}" type="datetimeFigureOut">
              <a:rPr lang="ko-KR" altLang="en-US" smtClean="0"/>
              <a:t>2020-01-20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DF010-8E03-43CA-A5A7-98AAE1F072A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724837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89B45-578D-49F2-8FF8-8544FFA3DD95}" type="datetimeFigureOut">
              <a:rPr lang="ko-KR" altLang="en-US" smtClean="0"/>
              <a:t>2020-01-20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DF010-8E03-43CA-A5A7-98AAE1F072A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805916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89B45-578D-49F2-8FF8-8544FFA3DD95}" type="datetimeFigureOut">
              <a:rPr lang="ko-KR" altLang="en-US" smtClean="0"/>
              <a:t>2020-01-20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DF010-8E03-43CA-A5A7-98AAE1F072A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565347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89B45-578D-49F2-8FF8-8544FFA3DD95}" type="datetimeFigureOut">
              <a:rPr lang="ko-KR" altLang="en-US" smtClean="0"/>
              <a:t>2020-01-20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DF010-8E03-43CA-A5A7-98AAE1F072A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691828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E89B45-578D-49F2-8FF8-8544FFA3DD95}" type="datetimeFigureOut">
              <a:rPr lang="ko-KR" altLang="en-US" smtClean="0"/>
              <a:t>2020-01-20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3DF010-8E03-43CA-A5A7-98AAE1F072A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934196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2.xml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12" Type="http://schemas.microsoft.com/office/2007/relationships/diagramDrawing" Target="../diagrams/drawing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11" Type="http://schemas.openxmlformats.org/officeDocument/2006/relationships/diagramColors" Target="../diagrams/colors2.xml"/><Relationship Id="rId5" Type="http://schemas.openxmlformats.org/officeDocument/2006/relationships/diagramQuickStyle" Target="../diagrams/quickStyle1.xml"/><Relationship Id="rId10" Type="http://schemas.openxmlformats.org/officeDocument/2006/relationships/diagramQuickStyle" Target="../diagrams/quickStyle2.xml"/><Relationship Id="rId4" Type="http://schemas.openxmlformats.org/officeDocument/2006/relationships/diagramLayout" Target="../diagrams/layout1.xml"/><Relationship Id="rId9" Type="http://schemas.openxmlformats.org/officeDocument/2006/relationships/diagramLayout" Target="../diagrams/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ko-KR" altLang="en-US" dirty="0" smtClean="0"/>
              <a:t>맞고</a:t>
            </a:r>
            <a:endParaRPr lang="ko-KR" altLang="en-US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657858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/>
        </p:nvSpPr>
        <p:spPr>
          <a:xfrm>
            <a:off x="0" y="1"/>
            <a:ext cx="12192000" cy="51874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3200" b="1" dirty="0" smtClean="0">
                <a:solidFill>
                  <a:schemeClr val="tx1"/>
                </a:solidFill>
              </a:rPr>
              <a:t>바둑이</a:t>
            </a:r>
            <a:r>
              <a:rPr lang="en-US" altLang="ko-KR" sz="3200" b="1" dirty="0" smtClean="0">
                <a:solidFill>
                  <a:schemeClr val="tx1"/>
                </a:solidFill>
              </a:rPr>
              <a:t>(</a:t>
            </a:r>
            <a:r>
              <a:rPr lang="ko-KR" altLang="en-US" sz="3200" b="1" dirty="0" err="1" smtClean="0">
                <a:solidFill>
                  <a:schemeClr val="tx1"/>
                </a:solidFill>
              </a:rPr>
              <a:t>로우바둑이</a:t>
            </a:r>
            <a:r>
              <a:rPr lang="en-US" altLang="ko-KR" sz="3200" b="1" dirty="0" smtClean="0">
                <a:solidFill>
                  <a:schemeClr val="tx1"/>
                </a:solidFill>
              </a:rPr>
              <a:t>)</a:t>
            </a:r>
            <a:endParaRPr lang="ko-KR" altLang="en-US" sz="3200" b="1" dirty="0">
              <a:solidFill>
                <a:schemeClr val="tx1"/>
              </a:solidFill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0" y="518747"/>
            <a:ext cx="12192000" cy="37806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2000" b="1" dirty="0">
                <a:solidFill>
                  <a:schemeClr val="tx1"/>
                </a:solidFill>
              </a:rPr>
              <a:t>2</a:t>
            </a:r>
            <a:r>
              <a:rPr lang="en-US" altLang="ko-KR" sz="2000" b="1" dirty="0" smtClean="0">
                <a:solidFill>
                  <a:schemeClr val="tx1"/>
                </a:solidFill>
              </a:rPr>
              <a:t>. </a:t>
            </a:r>
            <a:r>
              <a:rPr lang="ko-KR" altLang="en-US" sz="2000" b="1" dirty="0" smtClean="0">
                <a:solidFill>
                  <a:schemeClr val="tx1"/>
                </a:solidFill>
              </a:rPr>
              <a:t>베팅</a:t>
            </a:r>
            <a:endParaRPr lang="ko-KR" altLang="en-US" sz="2000" b="1" dirty="0">
              <a:solidFill>
                <a:schemeClr val="tx1"/>
              </a:solidFill>
            </a:endParaRPr>
          </a:p>
        </p:txBody>
      </p:sp>
      <p:pic>
        <p:nvPicPr>
          <p:cNvPr id="8" name="그림 7" descr="버튼설명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457" r="7406"/>
          <a:stretch/>
        </p:blipFill>
        <p:spPr bwMode="auto">
          <a:xfrm>
            <a:off x="2728653" y="1113353"/>
            <a:ext cx="6734695" cy="55994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61545944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/>
        </p:nvSpPr>
        <p:spPr>
          <a:xfrm>
            <a:off x="0" y="0"/>
            <a:ext cx="12192000" cy="51874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3200" b="1" dirty="0" smtClean="0">
                <a:solidFill>
                  <a:schemeClr val="tx1"/>
                </a:solidFill>
              </a:rPr>
              <a:t>바둑이</a:t>
            </a:r>
            <a:r>
              <a:rPr lang="en-US" altLang="ko-KR" sz="3200" b="1" dirty="0" smtClean="0">
                <a:solidFill>
                  <a:schemeClr val="tx1"/>
                </a:solidFill>
              </a:rPr>
              <a:t>(</a:t>
            </a:r>
            <a:r>
              <a:rPr lang="ko-KR" altLang="en-US" sz="3200" b="1" dirty="0" err="1" smtClean="0">
                <a:solidFill>
                  <a:schemeClr val="tx1"/>
                </a:solidFill>
              </a:rPr>
              <a:t>로우바둑이</a:t>
            </a:r>
            <a:r>
              <a:rPr lang="en-US" altLang="ko-KR" sz="3200" b="1" dirty="0" smtClean="0">
                <a:solidFill>
                  <a:schemeClr val="tx1"/>
                </a:solidFill>
              </a:rPr>
              <a:t>)</a:t>
            </a:r>
            <a:endParaRPr lang="ko-KR" altLang="en-US" sz="3200" b="1" dirty="0">
              <a:solidFill>
                <a:schemeClr val="tx1"/>
              </a:solidFill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0" y="518746"/>
            <a:ext cx="12192000" cy="37806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2000" b="1" dirty="0" smtClean="0">
                <a:solidFill>
                  <a:schemeClr val="tx1"/>
                </a:solidFill>
              </a:rPr>
              <a:t>3. </a:t>
            </a:r>
            <a:r>
              <a:rPr lang="ko-KR" altLang="en-US" sz="2000" b="1" dirty="0" smtClean="0">
                <a:solidFill>
                  <a:schemeClr val="tx1"/>
                </a:solidFill>
              </a:rPr>
              <a:t>족보</a:t>
            </a:r>
            <a:endParaRPr lang="ko-KR" altLang="en-US" sz="2000" b="1" dirty="0">
              <a:solidFill>
                <a:schemeClr val="tx1"/>
              </a:solidFill>
            </a:endParaRPr>
          </a:p>
        </p:txBody>
      </p:sp>
      <p:grpSp>
        <p:nvGrpSpPr>
          <p:cNvPr id="3" name="그룹 2"/>
          <p:cNvGrpSpPr/>
          <p:nvPr/>
        </p:nvGrpSpPr>
        <p:grpSpPr>
          <a:xfrm>
            <a:off x="2920538" y="946044"/>
            <a:ext cx="6350924" cy="914400"/>
            <a:chOff x="3940232" y="1338349"/>
            <a:chExt cx="6350924" cy="914400"/>
          </a:xfrm>
        </p:grpSpPr>
        <p:sp>
          <p:nvSpPr>
            <p:cNvPr id="2" name="모서리가 둥근 직사각형 1"/>
            <p:cNvSpPr/>
            <p:nvPr/>
          </p:nvSpPr>
          <p:spPr>
            <a:xfrm>
              <a:off x="3940232" y="1338349"/>
              <a:ext cx="6350924" cy="914400"/>
            </a:xfrm>
            <a:prstGeom prst="roundRect">
              <a:avLst/>
            </a:prstGeom>
            <a:solidFill>
              <a:srgbClr val="1B5774"/>
            </a:solidFill>
            <a:ln>
              <a:solidFill>
                <a:srgbClr val="44546A"/>
              </a:solidFill>
            </a:ln>
            <a:scene3d>
              <a:camera prst="orthographicFront"/>
              <a:lightRig rig="threePt" dir="t"/>
            </a:scene3d>
            <a:sp3d>
              <a:bevelT prst="angle"/>
            </a:sp3d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ko-KR" altLang="en-US" b="1" dirty="0" smtClean="0"/>
                <a:t>  족보의 </a:t>
              </a:r>
              <a:endParaRPr lang="en-US" altLang="ko-KR" b="1" dirty="0" smtClean="0"/>
            </a:p>
            <a:p>
              <a:r>
                <a:rPr lang="ko-KR" altLang="en-US" b="1" dirty="0" smtClean="0"/>
                <a:t>우선 순위</a:t>
              </a:r>
              <a:endParaRPr lang="ko-KR" altLang="en-US" b="1" dirty="0"/>
            </a:p>
          </p:txBody>
        </p:sp>
        <p:sp>
          <p:nvSpPr>
            <p:cNvPr id="12" name="모서리가 둥근 직사각형 11"/>
            <p:cNvSpPr/>
            <p:nvPr/>
          </p:nvSpPr>
          <p:spPr>
            <a:xfrm>
              <a:off x="5261956" y="1497531"/>
              <a:ext cx="1180407" cy="587721"/>
            </a:xfrm>
            <a:prstGeom prst="roundRect">
              <a:avLst/>
            </a:prstGeom>
            <a:solidFill>
              <a:srgbClr val="D4D6D8"/>
            </a:solidFill>
            <a:ln>
              <a:solidFill>
                <a:srgbClr val="44546A"/>
              </a:solidFill>
            </a:ln>
            <a:scene3d>
              <a:camera prst="orthographicFront"/>
              <a:lightRig rig="threePt" dir="t"/>
            </a:scene3d>
            <a:sp3d>
              <a:bevelT w="165100" prst="coolSlant"/>
            </a:sp3d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ko-KR" altLang="en-US" b="1" dirty="0" smtClean="0">
                  <a:solidFill>
                    <a:schemeClr val="tx1"/>
                  </a:solidFill>
                </a:rPr>
                <a:t>메이드</a:t>
              </a:r>
              <a:endParaRPr lang="ko-KR" alt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13" name="모서리가 둥근 직사각형 12"/>
            <p:cNvSpPr/>
            <p:nvPr/>
          </p:nvSpPr>
          <p:spPr>
            <a:xfrm>
              <a:off x="7082443" y="1497530"/>
              <a:ext cx="1180407" cy="587721"/>
            </a:xfrm>
            <a:prstGeom prst="roundRect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rgbClr val="44546A"/>
              </a:solidFill>
            </a:ln>
            <a:scene3d>
              <a:camera prst="orthographicFront"/>
              <a:lightRig rig="threePt" dir="t"/>
            </a:scene3d>
            <a:sp3d>
              <a:bevelT w="165100" prst="coolSlant"/>
            </a:sp3d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ko-KR" altLang="en-US" b="1" dirty="0" smtClean="0">
                  <a:solidFill>
                    <a:schemeClr val="tx1"/>
                  </a:solidFill>
                </a:rPr>
                <a:t>베이스</a:t>
              </a:r>
              <a:endParaRPr lang="ko-KR" alt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14" name="모서리가 둥근 직사각형 13"/>
            <p:cNvSpPr/>
            <p:nvPr/>
          </p:nvSpPr>
          <p:spPr>
            <a:xfrm>
              <a:off x="8840586" y="1497529"/>
              <a:ext cx="1180407" cy="587721"/>
            </a:xfrm>
            <a:prstGeom prst="roundRect">
              <a:avLst/>
            </a:prstGeom>
            <a:solidFill>
              <a:schemeClr val="tx1"/>
            </a:solidFill>
            <a:ln>
              <a:solidFill>
                <a:srgbClr val="44546A"/>
              </a:solidFill>
            </a:ln>
            <a:scene3d>
              <a:camera prst="orthographicFront"/>
              <a:lightRig rig="threePt" dir="t"/>
            </a:scene3d>
            <a:sp3d>
              <a:bevelT w="165100" prst="coolSlant"/>
            </a:sp3d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ko-KR" altLang="en-US" b="1" dirty="0" err="1" smtClean="0">
                  <a:solidFill>
                    <a:schemeClr val="bg1"/>
                  </a:solidFill>
                </a:rPr>
                <a:t>투베이스</a:t>
              </a:r>
              <a:endParaRPr lang="ko-KR" altLang="en-US" b="1" dirty="0">
                <a:solidFill>
                  <a:schemeClr val="bg1"/>
                </a:solidFill>
              </a:endParaRPr>
            </a:p>
          </p:txBody>
        </p:sp>
        <p:sp>
          <p:nvSpPr>
            <p:cNvPr id="15" name="모서리가 둥근 직사각형 14"/>
            <p:cNvSpPr/>
            <p:nvPr/>
          </p:nvSpPr>
          <p:spPr>
            <a:xfrm>
              <a:off x="6197139" y="1456874"/>
              <a:ext cx="1180407" cy="587721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5400" b="1" dirty="0" smtClean="0">
                  <a:effectLst>
                    <a:outerShdw blurRad="50800" dist="38100" algn="l" rotWithShape="0">
                      <a:prstClr val="black">
                        <a:alpha val="40000"/>
                      </a:prstClr>
                    </a:outerShdw>
                  </a:effectLst>
                </a:rPr>
                <a:t>&gt;</a:t>
              </a:r>
              <a:endParaRPr lang="ko-KR" altLang="en-US" sz="5400" b="1" dirty="0"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endParaRPr>
            </a:p>
          </p:txBody>
        </p:sp>
        <p:sp>
          <p:nvSpPr>
            <p:cNvPr id="16" name="모서리가 둥근 직사각형 15"/>
            <p:cNvSpPr/>
            <p:nvPr/>
          </p:nvSpPr>
          <p:spPr>
            <a:xfrm>
              <a:off x="7990607" y="1480902"/>
              <a:ext cx="1180407" cy="587721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5400" b="1" dirty="0" smtClean="0">
                  <a:effectLst>
                    <a:outerShdw blurRad="50800" dist="38100" algn="l" rotWithShape="0">
                      <a:prstClr val="black">
                        <a:alpha val="40000"/>
                      </a:prstClr>
                    </a:outerShdw>
                  </a:effectLst>
                </a:rPr>
                <a:t>&gt;</a:t>
              </a:r>
              <a:endParaRPr lang="ko-KR" altLang="en-US" sz="5400" b="1" dirty="0"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endParaRPr>
            </a:p>
          </p:txBody>
        </p:sp>
      </p:grpSp>
      <p:grpSp>
        <p:nvGrpSpPr>
          <p:cNvPr id="76" name="그룹 75"/>
          <p:cNvGrpSpPr/>
          <p:nvPr/>
        </p:nvGrpSpPr>
        <p:grpSpPr>
          <a:xfrm>
            <a:off x="2250923" y="2196260"/>
            <a:ext cx="7690155" cy="3843177"/>
            <a:chOff x="276745" y="2196260"/>
            <a:chExt cx="7690155" cy="3843177"/>
          </a:xfrm>
        </p:grpSpPr>
        <p:grpSp>
          <p:nvGrpSpPr>
            <p:cNvPr id="59" name="그룹 58"/>
            <p:cNvGrpSpPr/>
            <p:nvPr/>
          </p:nvGrpSpPr>
          <p:grpSpPr>
            <a:xfrm>
              <a:off x="276745" y="2200348"/>
              <a:ext cx="4976900" cy="3839089"/>
              <a:chOff x="293370" y="2029696"/>
              <a:chExt cx="4976900" cy="3839089"/>
            </a:xfrm>
          </p:grpSpPr>
          <p:grpSp>
            <p:nvGrpSpPr>
              <p:cNvPr id="51" name="그룹 50"/>
              <p:cNvGrpSpPr/>
              <p:nvPr/>
            </p:nvGrpSpPr>
            <p:grpSpPr>
              <a:xfrm>
                <a:off x="293370" y="2029696"/>
                <a:ext cx="4976900" cy="3839089"/>
                <a:chOff x="517813" y="1933349"/>
                <a:chExt cx="4976900" cy="3839089"/>
              </a:xfrm>
            </p:grpSpPr>
            <p:grpSp>
              <p:nvGrpSpPr>
                <p:cNvPr id="25" name="그룹 24"/>
                <p:cNvGrpSpPr/>
                <p:nvPr/>
              </p:nvGrpSpPr>
              <p:grpSpPr>
                <a:xfrm>
                  <a:off x="517813" y="1933349"/>
                  <a:ext cx="4976900" cy="3839089"/>
                  <a:chOff x="19049" y="952750"/>
                  <a:chExt cx="2476500" cy="3626345"/>
                </a:xfrm>
              </p:grpSpPr>
              <p:sp>
                <p:nvSpPr>
                  <p:cNvPr id="23" name="직사각형 22"/>
                  <p:cNvSpPr/>
                  <p:nvPr/>
                </p:nvSpPr>
                <p:spPr>
                  <a:xfrm>
                    <a:off x="19049" y="952750"/>
                    <a:ext cx="2476500" cy="485352"/>
                  </a:xfrm>
                  <a:prstGeom prst="rect">
                    <a:avLst/>
                  </a:prstGeom>
                </p:spPr>
                <p:style>
                  <a:lnRef idx="2">
                    <a:schemeClr val="dk2">
                      <a:hueOff val="0"/>
                      <a:satOff val="0"/>
                      <a:lumOff val="0"/>
                      <a:alphaOff val="0"/>
                    </a:schemeClr>
                  </a:lnRef>
                  <a:fillRef idx="1">
                    <a:schemeClr val="dk2">
                      <a:hueOff val="0"/>
                      <a:satOff val="0"/>
                      <a:lumOff val="0"/>
                      <a:alphaOff val="0"/>
                    </a:schemeClr>
                  </a:fillRef>
                  <a:effectRef idx="0">
                    <a:schemeClr val="dk2">
                      <a:hueOff val="0"/>
                      <a:satOff val="0"/>
                      <a:lumOff val="0"/>
                      <a:alphaOff val="0"/>
                    </a:schemeClr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/>
                    <a:r>
                      <a:rPr lang="ko-KR" altLang="en-US" sz="2400" b="1" dirty="0" smtClean="0"/>
                      <a:t>메이드</a:t>
                    </a:r>
                    <a:endParaRPr lang="ko-KR" altLang="en-US" sz="2400" b="1" dirty="0"/>
                  </a:p>
                </p:txBody>
              </p:sp>
              <p:sp>
                <p:nvSpPr>
                  <p:cNvPr id="21" name="직사각형 20"/>
                  <p:cNvSpPr/>
                  <p:nvPr/>
                </p:nvSpPr>
                <p:spPr>
                  <a:xfrm>
                    <a:off x="19049" y="1438102"/>
                    <a:ext cx="2476500" cy="3140993"/>
                  </a:xfrm>
                  <a:prstGeom prst="rect">
                    <a:avLst/>
                  </a:prstGeom>
                </p:spPr>
                <p:style>
                  <a:lnRef idx="2">
                    <a:schemeClr val="dk2">
                      <a:alpha val="90000"/>
                      <a:tint val="40000"/>
                      <a:hueOff val="0"/>
                      <a:satOff val="0"/>
                      <a:lumOff val="0"/>
                      <a:alphaOff val="0"/>
                    </a:schemeClr>
                  </a:lnRef>
                  <a:fillRef idx="1">
                    <a:schemeClr val="dk2">
                      <a:alpha val="90000"/>
                      <a:tint val="40000"/>
                      <a:hueOff val="0"/>
                      <a:satOff val="0"/>
                      <a:lumOff val="0"/>
                      <a:alphaOff val="0"/>
                    </a:schemeClr>
                  </a:fillRef>
                  <a:effectRef idx="0">
                    <a:schemeClr val="dk2">
                      <a:alpha val="90000"/>
                      <a:tint val="40000"/>
                      <a:hueOff val="0"/>
                      <a:satOff val="0"/>
                      <a:lumOff val="0"/>
                      <a:alphaOff val="0"/>
                    </a:schemeClr>
                  </a:effectRef>
                  <a:fontRef idx="minor">
                    <a:schemeClr val="dk1">
                      <a:hueOff val="0"/>
                      <a:satOff val="0"/>
                      <a:lumOff val="0"/>
                      <a:alphaOff val="0"/>
                    </a:schemeClr>
                  </a:fontRef>
                </p:style>
              </p:sp>
            </p:grpSp>
            <p:pic>
              <p:nvPicPr>
                <p:cNvPr id="31" name="그림 30" descr="골프"/>
                <p:cNvPicPr/>
                <p:nvPr/>
              </p:nvPicPr>
              <p:blipFill rotWithShape="1"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r="69296"/>
                <a:stretch/>
              </p:blipFill>
              <p:spPr bwMode="auto">
                <a:xfrm>
                  <a:off x="927142" y="2883749"/>
                  <a:ext cx="1657841" cy="539750"/>
                </a:xfrm>
                <a:prstGeom prst="rect">
                  <a:avLst/>
                </a:prstGeom>
                <a:noFill/>
                <a:ln>
                  <a:noFill/>
                </a:ln>
              </p:spPr>
            </p:pic>
            <p:sp>
              <p:nvSpPr>
                <p:cNvPr id="33" name="모서리가 둥근 직사각형 32"/>
                <p:cNvSpPr/>
                <p:nvPr/>
              </p:nvSpPr>
              <p:spPr>
                <a:xfrm>
                  <a:off x="598516" y="2493515"/>
                  <a:ext cx="2305396" cy="1258282"/>
                </a:xfrm>
                <a:prstGeom prst="roundRect">
                  <a:avLst/>
                </a:prstGeom>
                <a:solidFill>
                  <a:srgbClr val="44546A"/>
                </a:solidFill>
                <a:ln w="38100">
                  <a:solidFill>
                    <a:srgbClr val="040404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35" name="모서리가 둥근 직사각형 34"/>
                <p:cNvSpPr/>
                <p:nvPr/>
              </p:nvSpPr>
              <p:spPr>
                <a:xfrm>
                  <a:off x="1284049" y="2516238"/>
                  <a:ext cx="934330" cy="249670"/>
                </a:xfrm>
                <a:prstGeom prst="roundRect">
                  <a:avLst/>
                </a:prstGeom>
                <a:no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ko-KR" altLang="en-US" b="1" dirty="0" smtClean="0">
                      <a:solidFill>
                        <a:schemeClr val="accent4"/>
                      </a:solidFill>
                      <a:effectLst>
                        <a:outerShdw blurRad="50800" dist="38100" dir="2700000" algn="tl" rotWithShape="0">
                          <a:prstClr val="black">
                            <a:alpha val="40000"/>
                          </a:prstClr>
                        </a:outerShdw>
                      </a:effectLst>
                    </a:rPr>
                    <a:t>골프</a:t>
                  </a:r>
                  <a:endParaRPr lang="ko-KR" altLang="en-US" b="1" dirty="0">
                    <a:solidFill>
                      <a:schemeClr val="accent4"/>
                    </a:solidFill>
                    <a:effectLst>
                      <a:outerShdw blurRad="50800" dist="38100" dir="2700000" algn="tl" rotWithShape="0">
                        <a:prstClr val="black">
                          <a:alpha val="40000"/>
                        </a:prstClr>
                      </a:outerShdw>
                    </a:effectLst>
                  </a:endParaRPr>
                </a:p>
              </p:txBody>
            </p:sp>
            <p:pic>
              <p:nvPicPr>
                <p:cNvPr id="36" name="그림 35" descr="골프"/>
                <p:cNvPicPr/>
                <p:nvPr/>
              </p:nvPicPr>
              <p:blipFill rotWithShape="1"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r="69296"/>
                <a:stretch/>
              </p:blipFill>
              <p:spPr bwMode="auto">
                <a:xfrm>
                  <a:off x="911794" y="2778464"/>
                  <a:ext cx="1657841" cy="539750"/>
                </a:xfrm>
                <a:prstGeom prst="rect">
                  <a:avLst/>
                </a:prstGeom>
                <a:noFill/>
                <a:ln>
                  <a:noFill/>
                </a:ln>
              </p:spPr>
            </p:pic>
            <p:sp>
              <p:nvSpPr>
                <p:cNvPr id="37" name="모서리가 둥근 직사각형 36"/>
                <p:cNvSpPr/>
                <p:nvPr/>
              </p:nvSpPr>
              <p:spPr>
                <a:xfrm>
                  <a:off x="598516" y="3317357"/>
                  <a:ext cx="2284397" cy="434439"/>
                </a:xfrm>
                <a:prstGeom prst="roundRect">
                  <a:avLst/>
                </a:prstGeom>
                <a:no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ko-KR" altLang="en-US" sz="1200" b="1" dirty="0" smtClean="0">
                      <a:solidFill>
                        <a:schemeClr val="accent4"/>
                      </a:solidFill>
                    </a:rPr>
                    <a:t>무늬가 모두 다르고</a:t>
                  </a:r>
                  <a:r>
                    <a:rPr lang="en-US" altLang="ko-KR" sz="1200" b="1" dirty="0" smtClean="0">
                      <a:solidFill>
                        <a:schemeClr val="accent4"/>
                      </a:solidFill>
                    </a:rPr>
                    <a:t>, </a:t>
                  </a:r>
                </a:p>
                <a:p>
                  <a:pPr algn="ctr"/>
                  <a:r>
                    <a:rPr lang="ko-KR" altLang="en-US" sz="1200" b="1" dirty="0" smtClean="0">
                      <a:solidFill>
                        <a:schemeClr val="accent4"/>
                      </a:solidFill>
                    </a:rPr>
                    <a:t>숫자가 </a:t>
                  </a:r>
                  <a:r>
                    <a:rPr lang="en-US" altLang="ko-KR" sz="1200" b="1" dirty="0" smtClean="0">
                      <a:solidFill>
                        <a:schemeClr val="accent4"/>
                      </a:solidFill>
                    </a:rPr>
                    <a:t>A, 2, 3, 4</a:t>
                  </a:r>
                  <a:endParaRPr lang="ko-KR" altLang="en-US" sz="1200" b="1" dirty="0">
                    <a:solidFill>
                      <a:schemeClr val="accent4"/>
                    </a:solidFill>
                  </a:endParaRPr>
                </a:p>
              </p:txBody>
            </p:sp>
            <p:sp>
              <p:nvSpPr>
                <p:cNvPr id="39" name="모서리가 둥근 직사각형 38"/>
                <p:cNvSpPr/>
                <p:nvPr/>
              </p:nvSpPr>
              <p:spPr>
                <a:xfrm>
                  <a:off x="3075434" y="2485734"/>
                  <a:ext cx="2305396" cy="1258282"/>
                </a:xfrm>
                <a:prstGeom prst="roundRect">
                  <a:avLst/>
                </a:prstGeom>
                <a:solidFill>
                  <a:srgbClr val="44546A"/>
                </a:solidFill>
                <a:ln w="38100">
                  <a:solidFill>
                    <a:srgbClr val="040404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40" name="모서리가 둥근 직사각형 39"/>
                <p:cNvSpPr/>
                <p:nvPr/>
              </p:nvSpPr>
              <p:spPr>
                <a:xfrm>
                  <a:off x="584747" y="3862475"/>
                  <a:ext cx="2305396" cy="1258282"/>
                </a:xfrm>
                <a:prstGeom prst="roundRect">
                  <a:avLst/>
                </a:prstGeom>
                <a:solidFill>
                  <a:srgbClr val="44546A"/>
                </a:solidFill>
                <a:ln w="38100">
                  <a:solidFill>
                    <a:srgbClr val="040404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pic>
              <p:nvPicPr>
                <p:cNvPr id="41" name="그림 40" descr="세컨드"/>
                <p:cNvPicPr/>
                <p:nvPr/>
              </p:nvPicPr>
              <p:blipFill rotWithShape="1">
                <a:blip r:embed="rId4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r="69347"/>
                <a:stretch/>
              </p:blipFill>
              <p:spPr bwMode="auto">
                <a:xfrm>
                  <a:off x="3427830" y="2754057"/>
                  <a:ext cx="1655070" cy="539750"/>
                </a:xfrm>
                <a:prstGeom prst="rect">
                  <a:avLst/>
                </a:prstGeom>
                <a:noFill/>
                <a:ln>
                  <a:noFill/>
                </a:ln>
              </p:spPr>
            </p:pic>
            <p:sp>
              <p:nvSpPr>
                <p:cNvPr id="42" name="모서리가 둥근 직사각형 41"/>
                <p:cNvSpPr/>
                <p:nvPr/>
              </p:nvSpPr>
              <p:spPr>
                <a:xfrm>
                  <a:off x="3780373" y="2504387"/>
                  <a:ext cx="934330" cy="249670"/>
                </a:xfrm>
                <a:prstGeom prst="roundRect">
                  <a:avLst/>
                </a:prstGeom>
                <a:no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ko-KR" altLang="en-US" b="1" dirty="0" smtClean="0">
                      <a:solidFill>
                        <a:schemeClr val="accent4"/>
                      </a:solidFill>
                      <a:effectLst>
                        <a:outerShdw blurRad="50800" dist="38100" dir="2700000" algn="tl" rotWithShape="0">
                          <a:prstClr val="black">
                            <a:alpha val="40000"/>
                          </a:prstClr>
                        </a:outerShdw>
                      </a:effectLst>
                    </a:rPr>
                    <a:t>세컨드</a:t>
                  </a:r>
                  <a:endParaRPr lang="ko-KR" altLang="en-US" b="1" dirty="0">
                    <a:solidFill>
                      <a:schemeClr val="accent4"/>
                    </a:solidFill>
                    <a:effectLst>
                      <a:outerShdw blurRad="50800" dist="38100" dir="2700000" algn="tl" rotWithShape="0">
                        <a:prstClr val="black">
                          <a:alpha val="40000"/>
                        </a:prstClr>
                      </a:outerShdw>
                    </a:effectLst>
                  </a:endParaRPr>
                </a:p>
              </p:txBody>
            </p:sp>
            <p:sp>
              <p:nvSpPr>
                <p:cNvPr id="43" name="모서리가 둥근 직사각형 42"/>
                <p:cNvSpPr/>
                <p:nvPr/>
              </p:nvSpPr>
              <p:spPr>
                <a:xfrm>
                  <a:off x="3094840" y="3305506"/>
                  <a:ext cx="2284397" cy="434439"/>
                </a:xfrm>
                <a:prstGeom prst="roundRect">
                  <a:avLst/>
                </a:prstGeom>
                <a:no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ko-KR" altLang="en-US" sz="1200" b="1" dirty="0" smtClean="0">
                      <a:solidFill>
                        <a:schemeClr val="accent4"/>
                      </a:solidFill>
                    </a:rPr>
                    <a:t>무늬가 모두 다르고</a:t>
                  </a:r>
                  <a:r>
                    <a:rPr lang="en-US" altLang="ko-KR" sz="1200" b="1" dirty="0" smtClean="0">
                      <a:solidFill>
                        <a:schemeClr val="accent4"/>
                      </a:solidFill>
                    </a:rPr>
                    <a:t>, </a:t>
                  </a:r>
                </a:p>
                <a:p>
                  <a:pPr algn="ctr"/>
                  <a:r>
                    <a:rPr lang="ko-KR" altLang="en-US" sz="1200" b="1" dirty="0" smtClean="0">
                      <a:solidFill>
                        <a:schemeClr val="accent4"/>
                      </a:solidFill>
                    </a:rPr>
                    <a:t>숫자가 </a:t>
                  </a:r>
                  <a:r>
                    <a:rPr lang="en-US" altLang="ko-KR" sz="1200" b="1" dirty="0" smtClean="0">
                      <a:solidFill>
                        <a:schemeClr val="accent4"/>
                      </a:solidFill>
                    </a:rPr>
                    <a:t>A, 2, 3, 5</a:t>
                  </a:r>
                  <a:endParaRPr lang="ko-KR" altLang="en-US" sz="1200" b="1" dirty="0">
                    <a:solidFill>
                      <a:schemeClr val="accent4"/>
                    </a:solidFill>
                  </a:endParaRPr>
                </a:p>
              </p:txBody>
            </p:sp>
            <p:sp>
              <p:nvSpPr>
                <p:cNvPr id="44" name="모서리가 둥근 직사각형 43"/>
                <p:cNvSpPr/>
                <p:nvPr/>
              </p:nvSpPr>
              <p:spPr>
                <a:xfrm>
                  <a:off x="3073841" y="3865304"/>
                  <a:ext cx="2305396" cy="1258282"/>
                </a:xfrm>
                <a:prstGeom prst="roundRect">
                  <a:avLst/>
                </a:prstGeom>
                <a:solidFill>
                  <a:srgbClr val="44546A"/>
                </a:solidFill>
                <a:ln w="38100">
                  <a:solidFill>
                    <a:srgbClr val="040404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45" name="모서리가 둥근 직사각형 44"/>
                <p:cNvSpPr/>
                <p:nvPr/>
              </p:nvSpPr>
              <p:spPr>
                <a:xfrm>
                  <a:off x="1288774" y="3905110"/>
                  <a:ext cx="934330" cy="249670"/>
                </a:xfrm>
                <a:prstGeom prst="roundRect">
                  <a:avLst/>
                </a:prstGeom>
                <a:no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ko-KR" altLang="en-US" b="1" dirty="0" err="1" smtClean="0">
                      <a:solidFill>
                        <a:schemeClr val="accent4"/>
                      </a:solidFill>
                      <a:effectLst>
                        <a:outerShdw blurRad="50800" dist="38100" dir="2700000" algn="tl" rotWithShape="0">
                          <a:prstClr val="black">
                            <a:alpha val="40000"/>
                          </a:prstClr>
                        </a:outerShdw>
                      </a:effectLst>
                    </a:rPr>
                    <a:t>써드</a:t>
                  </a:r>
                  <a:endParaRPr lang="ko-KR" altLang="en-US" b="1" dirty="0">
                    <a:solidFill>
                      <a:schemeClr val="accent4"/>
                    </a:solidFill>
                    <a:effectLst>
                      <a:outerShdw blurRad="50800" dist="38100" dir="2700000" algn="tl" rotWithShape="0">
                        <a:prstClr val="black">
                          <a:alpha val="40000"/>
                        </a:prstClr>
                      </a:outerShdw>
                    </a:effectLst>
                  </a:endParaRPr>
                </a:p>
              </p:txBody>
            </p:sp>
            <p:sp>
              <p:nvSpPr>
                <p:cNvPr id="46" name="모서리가 둥근 직사각형 45"/>
                <p:cNvSpPr/>
                <p:nvPr/>
              </p:nvSpPr>
              <p:spPr>
                <a:xfrm>
                  <a:off x="603241" y="4706229"/>
                  <a:ext cx="2284397" cy="434439"/>
                </a:xfrm>
                <a:prstGeom prst="roundRect">
                  <a:avLst/>
                </a:prstGeom>
                <a:no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ko-KR" altLang="en-US" sz="1200" b="1" dirty="0" smtClean="0">
                      <a:solidFill>
                        <a:schemeClr val="accent4"/>
                      </a:solidFill>
                    </a:rPr>
                    <a:t>무늬가 모두 다르고</a:t>
                  </a:r>
                  <a:r>
                    <a:rPr lang="en-US" altLang="ko-KR" sz="1200" b="1" dirty="0" smtClean="0">
                      <a:solidFill>
                        <a:schemeClr val="accent4"/>
                      </a:solidFill>
                    </a:rPr>
                    <a:t>, </a:t>
                  </a:r>
                </a:p>
                <a:p>
                  <a:pPr algn="ctr"/>
                  <a:r>
                    <a:rPr lang="ko-KR" altLang="en-US" sz="1200" b="1" dirty="0" smtClean="0">
                      <a:solidFill>
                        <a:schemeClr val="accent4"/>
                      </a:solidFill>
                    </a:rPr>
                    <a:t>숫자가 </a:t>
                  </a:r>
                  <a:r>
                    <a:rPr lang="en-US" altLang="ko-KR" sz="1200" b="1" dirty="0" smtClean="0">
                      <a:solidFill>
                        <a:schemeClr val="accent4"/>
                      </a:solidFill>
                    </a:rPr>
                    <a:t>A, 2, 4, 5</a:t>
                  </a:r>
                  <a:endParaRPr lang="ko-KR" altLang="en-US" sz="1200" b="1" dirty="0">
                    <a:solidFill>
                      <a:schemeClr val="accent4"/>
                    </a:solidFill>
                  </a:endParaRPr>
                </a:p>
              </p:txBody>
            </p:sp>
            <p:sp>
              <p:nvSpPr>
                <p:cNvPr id="47" name="모서리가 둥근 직사각형 46"/>
                <p:cNvSpPr/>
                <p:nvPr/>
              </p:nvSpPr>
              <p:spPr>
                <a:xfrm>
                  <a:off x="3785098" y="3893259"/>
                  <a:ext cx="934330" cy="249670"/>
                </a:xfrm>
                <a:prstGeom prst="roundRect">
                  <a:avLst/>
                </a:prstGeom>
                <a:no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ko-KR" altLang="en-US" b="1" dirty="0" smtClean="0">
                      <a:solidFill>
                        <a:schemeClr val="accent4"/>
                      </a:solidFill>
                      <a:effectLst>
                        <a:outerShdw blurRad="50800" dist="38100" dir="2700000" algn="tl" rotWithShape="0">
                          <a:prstClr val="black">
                            <a:alpha val="40000"/>
                          </a:prstClr>
                        </a:outerShdw>
                      </a:effectLst>
                    </a:rPr>
                    <a:t>메이드</a:t>
                  </a:r>
                  <a:endParaRPr lang="ko-KR" altLang="en-US" b="1" dirty="0">
                    <a:solidFill>
                      <a:schemeClr val="accent4"/>
                    </a:solidFill>
                    <a:effectLst>
                      <a:outerShdw blurRad="50800" dist="38100" dir="2700000" algn="tl" rotWithShape="0">
                        <a:prstClr val="black">
                          <a:alpha val="40000"/>
                        </a:prstClr>
                      </a:outerShdw>
                    </a:effectLst>
                  </a:endParaRPr>
                </a:p>
              </p:txBody>
            </p:sp>
            <p:sp>
              <p:nvSpPr>
                <p:cNvPr id="48" name="모서리가 둥근 직사각형 47"/>
                <p:cNvSpPr/>
                <p:nvPr/>
              </p:nvSpPr>
              <p:spPr>
                <a:xfrm>
                  <a:off x="3099565" y="4694378"/>
                  <a:ext cx="2284397" cy="434439"/>
                </a:xfrm>
                <a:prstGeom prst="roundRect">
                  <a:avLst/>
                </a:prstGeom>
                <a:no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ko-KR" altLang="en-US" sz="1200" b="1" dirty="0" smtClean="0">
                      <a:solidFill>
                        <a:schemeClr val="accent4"/>
                      </a:solidFill>
                    </a:rPr>
                    <a:t>무늬와 숫자가 모두 다름</a:t>
                  </a:r>
                  <a:endParaRPr lang="en-US" altLang="ko-KR" sz="1200" b="1" dirty="0" smtClean="0">
                    <a:solidFill>
                      <a:schemeClr val="accent4"/>
                    </a:solidFill>
                  </a:endParaRPr>
                </a:p>
                <a:p>
                  <a:pPr algn="ctr"/>
                  <a:r>
                    <a:rPr lang="en-US" altLang="ko-KR" sz="1200" b="1" dirty="0" smtClean="0">
                      <a:solidFill>
                        <a:schemeClr val="accent4"/>
                      </a:solidFill>
                    </a:rPr>
                    <a:t>(5</a:t>
                  </a:r>
                  <a:r>
                    <a:rPr lang="ko-KR" altLang="en-US" sz="1200" b="1" dirty="0" smtClean="0">
                      <a:solidFill>
                        <a:schemeClr val="accent4"/>
                      </a:solidFill>
                    </a:rPr>
                    <a:t>탑</a:t>
                  </a:r>
                  <a:r>
                    <a:rPr lang="en-US" altLang="ko-KR" sz="1200" b="1" dirty="0" smtClean="0">
                      <a:solidFill>
                        <a:schemeClr val="accent4"/>
                      </a:solidFill>
                    </a:rPr>
                    <a:t>~K</a:t>
                  </a:r>
                  <a:r>
                    <a:rPr lang="ko-KR" altLang="en-US" sz="1200" b="1" dirty="0" smtClean="0">
                      <a:solidFill>
                        <a:schemeClr val="accent4"/>
                      </a:solidFill>
                    </a:rPr>
                    <a:t>탑</a:t>
                  </a:r>
                  <a:r>
                    <a:rPr lang="en-US" altLang="ko-KR" sz="1200" b="1" dirty="0" smtClean="0">
                      <a:solidFill>
                        <a:schemeClr val="accent4"/>
                      </a:solidFill>
                    </a:rPr>
                    <a:t>)</a:t>
                  </a:r>
                  <a:endParaRPr lang="ko-KR" altLang="en-US" sz="1200" b="1" dirty="0">
                    <a:solidFill>
                      <a:schemeClr val="accent4"/>
                    </a:solidFill>
                  </a:endParaRPr>
                </a:p>
              </p:txBody>
            </p:sp>
            <p:pic>
              <p:nvPicPr>
                <p:cNvPr id="49" name="그림 48" descr="써드"/>
                <p:cNvPicPr/>
                <p:nvPr/>
              </p:nvPicPr>
              <p:blipFill rotWithShape="1">
                <a:blip r:embed="rId5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r="69347"/>
                <a:stretch/>
              </p:blipFill>
              <p:spPr bwMode="auto">
                <a:xfrm>
                  <a:off x="928404" y="4154142"/>
                  <a:ext cx="1655070" cy="539750"/>
                </a:xfrm>
                <a:prstGeom prst="rect">
                  <a:avLst/>
                </a:prstGeom>
                <a:noFill/>
                <a:ln>
                  <a:noFill/>
                </a:ln>
              </p:spPr>
            </p:pic>
            <p:pic>
              <p:nvPicPr>
                <p:cNvPr id="50" name="그림 49" descr="메이드"/>
                <p:cNvPicPr/>
                <p:nvPr/>
              </p:nvPicPr>
              <p:blipFill rotWithShape="1">
                <a:blip r:embed="rId6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r="69347"/>
                <a:stretch/>
              </p:blipFill>
              <p:spPr bwMode="auto">
                <a:xfrm>
                  <a:off x="3427830" y="4154142"/>
                  <a:ext cx="1655071" cy="539750"/>
                </a:xfrm>
                <a:prstGeom prst="rect">
                  <a:avLst/>
                </a:prstGeom>
                <a:noFill/>
                <a:ln>
                  <a:noFill/>
                </a:ln>
              </p:spPr>
            </p:pic>
          </p:grpSp>
          <p:sp>
            <p:nvSpPr>
              <p:cNvPr id="53" name="모서리가 둥근 직사각형 52"/>
              <p:cNvSpPr/>
              <p:nvPr/>
            </p:nvSpPr>
            <p:spPr>
              <a:xfrm>
                <a:off x="374073" y="2590472"/>
                <a:ext cx="249382" cy="195719"/>
              </a:xfrm>
              <a:prstGeom prst="roundRect">
                <a:avLst>
                  <a:gd name="adj" fmla="val 26655"/>
                </a:avLst>
              </a:prstGeom>
              <a:solidFill>
                <a:srgbClr val="FF0000"/>
              </a:solidFill>
              <a:ln w="38100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ko-KR" sz="1400" b="1" dirty="0" smtClean="0">
                    <a:solidFill>
                      <a:schemeClr val="bg1"/>
                    </a:solidFill>
                  </a:rPr>
                  <a:t>1</a:t>
                </a:r>
                <a:endParaRPr lang="ko-KR" altLang="en-US" sz="1400" b="1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54" name="모서리가 둥근 직사각형 53"/>
              <p:cNvSpPr/>
              <p:nvPr/>
            </p:nvSpPr>
            <p:spPr>
              <a:xfrm>
                <a:off x="2831510" y="2583576"/>
                <a:ext cx="249382" cy="195719"/>
              </a:xfrm>
              <a:prstGeom prst="roundRect">
                <a:avLst>
                  <a:gd name="adj" fmla="val 26655"/>
                </a:avLst>
              </a:prstGeom>
              <a:solidFill>
                <a:srgbClr val="FF0000"/>
              </a:solidFill>
              <a:ln w="38100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ko-KR" sz="1400" b="1" dirty="0">
                    <a:solidFill>
                      <a:schemeClr val="bg1"/>
                    </a:solidFill>
                  </a:rPr>
                  <a:t>2</a:t>
                </a:r>
                <a:endParaRPr lang="ko-KR" altLang="en-US" sz="1400" b="1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56" name="모서리가 둥근 직사각형 55"/>
              <p:cNvSpPr/>
              <p:nvPr/>
            </p:nvSpPr>
            <p:spPr>
              <a:xfrm>
                <a:off x="374073" y="3955393"/>
                <a:ext cx="249382" cy="195719"/>
              </a:xfrm>
              <a:prstGeom prst="roundRect">
                <a:avLst>
                  <a:gd name="adj" fmla="val 26655"/>
                </a:avLst>
              </a:prstGeom>
              <a:solidFill>
                <a:srgbClr val="FF0000"/>
              </a:solidFill>
              <a:ln w="38100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ko-KR" sz="1400" b="1" dirty="0" smtClean="0">
                    <a:solidFill>
                      <a:schemeClr val="bg1"/>
                    </a:solidFill>
                  </a:rPr>
                  <a:t>3</a:t>
                </a:r>
                <a:endParaRPr lang="ko-KR" altLang="en-US" sz="1400" b="1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57" name="모서리가 둥근 직사각형 56"/>
              <p:cNvSpPr/>
              <p:nvPr/>
            </p:nvSpPr>
            <p:spPr>
              <a:xfrm>
                <a:off x="2831510" y="3948497"/>
                <a:ext cx="249382" cy="195719"/>
              </a:xfrm>
              <a:prstGeom prst="roundRect">
                <a:avLst>
                  <a:gd name="adj" fmla="val 26655"/>
                </a:avLst>
              </a:prstGeom>
              <a:solidFill>
                <a:srgbClr val="FF0000"/>
              </a:solidFill>
              <a:ln w="38100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ko-KR" sz="1400" b="1" dirty="0">
                    <a:solidFill>
                      <a:schemeClr val="bg1"/>
                    </a:solidFill>
                  </a:rPr>
                  <a:t>4</a:t>
                </a:r>
                <a:endParaRPr lang="ko-KR" altLang="en-US" sz="1400" b="1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58" name="모서리가 둥근 직사각형 57"/>
              <p:cNvSpPr/>
              <p:nvPr/>
            </p:nvSpPr>
            <p:spPr>
              <a:xfrm>
                <a:off x="368298" y="5333379"/>
                <a:ext cx="4786496" cy="433670"/>
              </a:xfrm>
              <a:prstGeom prst="roundRect">
                <a:avLst/>
              </a:prstGeom>
              <a:solidFill>
                <a:srgbClr val="44546A"/>
              </a:solidFill>
              <a:ln w="38100">
                <a:solidFill>
                  <a:srgbClr val="040404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ko-KR" altLang="en-US" b="1" dirty="0" smtClean="0"/>
                  <a:t>골프 </a:t>
                </a:r>
                <a:r>
                  <a:rPr lang="en-US" altLang="ko-KR" b="1" dirty="0" smtClean="0"/>
                  <a:t>&gt; </a:t>
                </a:r>
                <a:r>
                  <a:rPr lang="ko-KR" altLang="en-US" b="1" dirty="0" smtClean="0"/>
                  <a:t>세컨드 </a:t>
                </a:r>
                <a:r>
                  <a:rPr lang="en-US" altLang="ko-KR" b="1" dirty="0" smtClean="0"/>
                  <a:t>&gt; </a:t>
                </a:r>
                <a:r>
                  <a:rPr lang="ko-KR" altLang="en-US" b="1" dirty="0" err="1" smtClean="0"/>
                  <a:t>써드</a:t>
                </a:r>
                <a:r>
                  <a:rPr lang="ko-KR" altLang="en-US" b="1" dirty="0" smtClean="0"/>
                  <a:t> </a:t>
                </a:r>
                <a:r>
                  <a:rPr lang="en-US" altLang="ko-KR" b="1" dirty="0" smtClean="0"/>
                  <a:t>&gt; 5</a:t>
                </a:r>
                <a:r>
                  <a:rPr lang="ko-KR" altLang="en-US" b="1" dirty="0" smtClean="0"/>
                  <a:t>탑 </a:t>
                </a:r>
                <a:r>
                  <a:rPr lang="en-US" altLang="ko-KR" b="1" dirty="0" smtClean="0"/>
                  <a:t>~ K</a:t>
                </a:r>
                <a:r>
                  <a:rPr lang="ko-KR" altLang="en-US" b="1" dirty="0" smtClean="0"/>
                  <a:t>탑</a:t>
                </a:r>
                <a:endParaRPr lang="ko-KR" altLang="en-US" b="1" dirty="0"/>
              </a:p>
            </p:txBody>
          </p:sp>
        </p:grpSp>
        <p:sp>
          <p:nvSpPr>
            <p:cNvPr id="60" name="직사각형 59"/>
            <p:cNvSpPr/>
            <p:nvPr/>
          </p:nvSpPr>
          <p:spPr>
            <a:xfrm>
              <a:off x="5451447" y="2196260"/>
              <a:ext cx="2503833" cy="390676"/>
            </a:xfrm>
            <a:prstGeom prst="rect">
              <a:avLst/>
            </a:prstGeom>
          </p:spPr>
          <p:style>
            <a:lnRef idx="2">
              <a:schemeClr val="dk2">
                <a:hueOff val="0"/>
                <a:satOff val="0"/>
                <a:lumOff val="0"/>
                <a:alphaOff val="0"/>
              </a:schemeClr>
            </a:lnRef>
            <a:fillRef idx="1">
              <a:schemeClr val="dk2">
                <a:hueOff val="0"/>
                <a:satOff val="0"/>
                <a:lumOff val="0"/>
                <a:alphaOff val="0"/>
              </a:schemeClr>
            </a:fillRef>
            <a:effectRef idx="0">
              <a:schemeClr val="dk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r>
                <a:rPr lang="ko-KR" altLang="en-US" sz="2400" b="1" dirty="0" smtClean="0"/>
                <a:t>베이스</a:t>
              </a:r>
              <a:endParaRPr lang="ko-KR" altLang="en-US" sz="2400" b="1" dirty="0"/>
            </a:p>
          </p:txBody>
        </p:sp>
        <p:sp>
          <p:nvSpPr>
            <p:cNvPr id="61" name="직사각형 60"/>
            <p:cNvSpPr/>
            <p:nvPr/>
          </p:nvSpPr>
          <p:spPr>
            <a:xfrm>
              <a:off x="5451447" y="2602020"/>
              <a:ext cx="2503833" cy="1462023"/>
            </a:xfrm>
            <a:prstGeom prst="rect">
              <a:avLst/>
            </a:prstGeom>
          </p:spPr>
          <p:style>
            <a:lnRef idx="2">
              <a:schemeClr val="dk2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dk2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dk2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63" name="모서리가 둥근 직사각형 62"/>
            <p:cNvSpPr/>
            <p:nvPr/>
          </p:nvSpPr>
          <p:spPr>
            <a:xfrm>
              <a:off x="5550665" y="2670724"/>
              <a:ext cx="2305396" cy="1258282"/>
            </a:xfrm>
            <a:prstGeom prst="roundRect">
              <a:avLst/>
            </a:prstGeom>
            <a:solidFill>
              <a:srgbClr val="44546A"/>
            </a:solidFill>
            <a:ln w="38100">
              <a:solidFill>
                <a:srgbClr val="04040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pic>
          <p:nvPicPr>
            <p:cNvPr id="62" name="그림 61" descr="베이스"/>
            <p:cNvPicPr/>
            <p:nvPr/>
          </p:nvPicPr>
          <p:blipFill rotWithShape="1"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67477"/>
            <a:stretch/>
          </p:blipFill>
          <p:spPr bwMode="auto">
            <a:xfrm>
              <a:off x="5900991" y="2760115"/>
              <a:ext cx="1756079" cy="53975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64" name="모서리가 둥근 직사각형 63"/>
            <p:cNvSpPr/>
            <p:nvPr/>
          </p:nvSpPr>
          <p:spPr>
            <a:xfrm>
              <a:off x="5572516" y="3397216"/>
              <a:ext cx="2284397" cy="434439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ko-KR" altLang="en-US" sz="1200" b="1" dirty="0" smtClean="0">
                  <a:solidFill>
                    <a:schemeClr val="accent4"/>
                  </a:solidFill>
                </a:rPr>
                <a:t>카드의 무늬와 숫자가 </a:t>
              </a:r>
              <a:endParaRPr lang="en-US" altLang="ko-KR" sz="1200" b="1" dirty="0" smtClean="0">
                <a:solidFill>
                  <a:schemeClr val="accent4"/>
                </a:solidFill>
              </a:endParaRPr>
            </a:p>
            <a:p>
              <a:pPr algn="ctr"/>
              <a:r>
                <a:rPr lang="en-US" altLang="ko-KR" sz="1200" b="1" dirty="0" smtClean="0">
                  <a:solidFill>
                    <a:schemeClr val="accent4"/>
                  </a:solidFill>
                </a:rPr>
                <a:t>3</a:t>
              </a:r>
              <a:r>
                <a:rPr lang="ko-KR" altLang="en-US" sz="1200" b="1" dirty="0" smtClean="0">
                  <a:solidFill>
                    <a:schemeClr val="accent4"/>
                  </a:solidFill>
                </a:rPr>
                <a:t>장만 다른 경우</a:t>
              </a:r>
              <a:endParaRPr lang="ko-KR" altLang="en-US" sz="1200" b="1" dirty="0">
                <a:solidFill>
                  <a:schemeClr val="accent4"/>
                </a:solidFill>
              </a:endParaRPr>
            </a:p>
          </p:txBody>
        </p:sp>
        <p:sp>
          <p:nvSpPr>
            <p:cNvPr id="70" name="직사각형 69"/>
            <p:cNvSpPr/>
            <p:nvPr/>
          </p:nvSpPr>
          <p:spPr>
            <a:xfrm>
              <a:off x="5463067" y="4170249"/>
              <a:ext cx="2503833" cy="390676"/>
            </a:xfrm>
            <a:prstGeom prst="rect">
              <a:avLst/>
            </a:prstGeom>
          </p:spPr>
          <p:style>
            <a:lnRef idx="2">
              <a:schemeClr val="dk2">
                <a:hueOff val="0"/>
                <a:satOff val="0"/>
                <a:lumOff val="0"/>
                <a:alphaOff val="0"/>
              </a:schemeClr>
            </a:lnRef>
            <a:fillRef idx="1">
              <a:schemeClr val="dk2">
                <a:hueOff val="0"/>
                <a:satOff val="0"/>
                <a:lumOff val="0"/>
                <a:alphaOff val="0"/>
              </a:schemeClr>
            </a:fillRef>
            <a:effectRef idx="0">
              <a:schemeClr val="dk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r>
                <a:rPr lang="ko-KR" altLang="en-US" sz="2400" b="1" dirty="0" err="1" smtClean="0"/>
                <a:t>투베이스</a:t>
              </a:r>
              <a:endParaRPr lang="ko-KR" altLang="en-US" sz="2400" b="1" dirty="0"/>
            </a:p>
          </p:txBody>
        </p:sp>
        <p:sp>
          <p:nvSpPr>
            <p:cNvPr id="71" name="직사각형 70"/>
            <p:cNvSpPr/>
            <p:nvPr/>
          </p:nvSpPr>
          <p:spPr>
            <a:xfrm>
              <a:off x="5463067" y="4576009"/>
              <a:ext cx="2503833" cy="1462023"/>
            </a:xfrm>
            <a:prstGeom prst="rect">
              <a:avLst/>
            </a:prstGeom>
          </p:spPr>
          <p:style>
            <a:lnRef idx="2">
              <a:schemeClr val="dk2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dk2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dk2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72" name="모서리가 둥근 직사각형 71"/>
            <p:cNvSpPr/>
            <p:nvPr/>
          </p:nvSpPr>
          <p:spPr>
            <a:xfrm>
              <a:off x="5562285" y="4644713"/>
              <a:ext cx="2305396" cy="1258282"/>
            </a:xfrm>
            <a:prstGeom prst="roundRect">
              <a:avLst/>
            </a:prstGeom>
            <a:solidFill>
              <a:srgbClr val="44546A"/>
            </a:solidFill>
            <a:ln w="38100">
              <a:solidFill>
                <a:srgbClr val="04040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4" name="모서리가 둥근 직사각형 73"/>
            <p:cNvSpPr/>
            <p:nvPr/>
          </p:nvSpPr>
          <p:spPr>
            <a:xfrm>
              <a:off x="5584136" y="5371205"/>
              <a:ext cx="2284397" cy="434439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ko-KR" altLang="en-US" sz="1200" b="1" dirty="0" smtClean="0">
                  <a:solidFill>
                    <a:schemeClr val="accent4"/>
                  </a:solidFill>
                </a:rPr>
                <a:t>카드의 무늬와 숫자가 </a:t>
              </a:r>
              <a:endParaRPr lang="en-US" altLang="ko-KR" sz="1200" b="1" dirty="0" smtClean="0">
                <a:solidFill>
                  <a:schemeClr val="accent4"/>
                </a:solidFill>
              </a:endParaRPr>
            </a:p>
            <a:p>
              <a:pPr algn="ctr"/>
              <a:r>
                <a:rPr lang="en-US" altLang="ko-KR" sz="1200" b="1" dirty="0">
                  <a:solidFill>
                    <a:schemeClr val="accent4"/>
                  </a:solidFill>
                </a:rPr>
                <a:t>2</a:t>
              </a:r>
              <a:r>
                <a:rPr lang="ko-KR" altLang="en-US" sz="1200" b="1" dirty="0" smtClean="0">
                  <a:solidFill>
                    <a:schemeClr val="accent4"/>
                  </a:solidFill>
                </a:rPr>
                <a:t>장만 다른 경우</a:t>
              </a:r>
              <a:endParaRPr lang="ko-KR" altLang="en-US" sz="1200" b="1" dirty="0">
                <a:solidFill>
                  <a:schemeClr val="accent4"/>
                </a:solidFill>
              </a:endParaRPr>
            </a:p>
          </p:txBody>
        </p:sp>
        <p:pic>
          <p:nvPicPr>
            <p:cNvPr id="75" name="그림 74" descr="투베이스"/>
            <p:cNvPicPr/>
            <p:nvPr/>
          </p:nvPicPr>
          <p:blipFill rotWithShape="1"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67579"/>
            <a:stretch/>
          </p:blipFill>
          <p:spPr bwMode="auto">
            <a:xfrm>
              <a:off x="5900991" y="4745506"/>
              <a:ext cx="1750538" cy="539750"/>
            </a:xfrm>
            <a:prstGeom prst="rect">
              <a:avLst/>
            </a:prstGeom>
            <a:noFill/>
            <a:ln>
              <a:noFill/>
            </a:ln>
          </p:spPr>
        </p:pic>
      </p:grpSp>
    </p:spTree>
    <p:extLst>
      <p:ext uri="{BB962C8B-B14F-4D97-AF65-F5344CB8AC3E}">
        <p14:creationId xmlns:p14="http://schemas.microsoft.com/office/powerpoint/2010/main" val="33470082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다이어그램 3"/>
          <p:cNvGraphicFramePr/>
          <p:nvPr>
            <p:extLst>
              <p:ext uri="{D42A27DB-BD31-4B8C-83A1-F6EECF244321}">
                <p14:modId xmlns:p14="http://schemas.microsoft.com/office/powerpoint/2010/main" val="2493925380"/>
              </p:ext>
            </p:extLst>
          </p:nvPr>
        </p:nvGraphicFramePr>
        <p:xfrm>
          <a:off x="0" y="1582614"/>
          <a:ext cx="12192000" cy="1030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직사각형 4"/>
          <p:cNvSpPr/>
          <p:nvPr/>
        </p:nvSpPr>
        <p:spPr>
          <a:xfrm>
            <a:off x="0" y="1"/>
            <a:ext cx="12192000" cy="51874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3200" b="1" dirty="0" smtClean="0">
                <a:solidFill>
                  <a:schemeClr val="tx1"/>
                </a:solidFill>
              </a:rPr>
              <a:t>맞고</a:t>
            </a:r>
            <a:endParaRPr lang="ko-KR" altLang="en-US" sz="3200" b="1" dirty="0">
              <a:solidFill>
                <a:schemeClr val="tx1"/>
              </a:solidFill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0" y="518747"/>
            <a:ext cx="12192000" cy="37806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2000" b="1" dirty="0" smtClean="0">
                <a:solidFill>
                  <a:schemeClr val="tx1"/>
                </a:solidFill>
              </a:rPr>
              <a:t>1. </a:t>
            </a:r>
            <a:r>
              <a:rPr lang="ko-KR" altLang="en-US" sz="2000" b="1" dirty="0" smtClean="0">
                <a:solidFill>
                  <a:schemeClr val="tx1"/>
                </a:solidFill>
              </a:rPr>
              <a:t>기본 진행</a:t>
            </a:r>
            <a:endParaRPr lang="ko-KR" altLang="en-US" sz="2000" b="1" dirty="0">
              <a:solidFill>
                <a:schemeClr val="tx1"/>
              </a:solidFill>
            </a:endParaRPr>
          </a:p>
        </p:txBody>
      </p:sp>
      <p:sp>
        <p:nvSpPr>
          <p:cNvPr id="7" name="직사각형 6"/>
          <p:cNvSpPr/>
          <p:nvPr/>
        </p:nvSpPr>
        <p:spPr>
          <a:xfrm>
            <a:off x="504826" y="2612615"/>
            <a:ext cx="11182349" cy="5350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342900" indent="-342900" algn="ctr">
              <a:buFont typeface="Wingdings" panose="05000000000000000000" pitchFamily="2" charset="2"/>
              <a:buChar char="v"/>
            </a:pPr>
            <a:r>
              <a:rPr lang="ko-KR" altLang="en-US" sz="1500" dirty="0" smtClean="0"/>
              <a:t>바닥에 깔린 </a:t>
            </a:r>
            <a:r>
              <a:rPr lang="en-US" altLang="ko-KR" sz="1500" dirty="0" smtClean="0"/>
              <a:t>8</a:t>
            </a:r>
            <a:r>
              <a:rPr lang="ko-KR" altLang="en-US" sz="1500" dirty="0" smtClean="0"/>
              <a:t>장 중 보너스 패가 존재할 경우</a:t>
            </a:r>
            <a:r>
              <a:rPr lang="en-US" altLang="ko-KR" sz="1500" dirty="0" smtClean="0"/>
              <a:t>, </a:t>
            </a:r>
            <a:r>
              <a:rPr lang="ko-KR" altLang="en-US" sz="1500" dirty="0" smtClean="0"/>
              <a:t>선이 갖게 되며</a:t>
            </a:r>
            <a:r>
              <a:rPr lang="en-US" altLang="ko-KR" sz="1500" dirty="0"/>
              <a:t> </a:t>
            </a:r>
            <a:r>
              <a:rPr lang="ko-KR" altLang="en-US" sz="1500" dirty="0" smtClean="0"/>
              <a:t>중앙 </a:t>
            </a:r>
            <a:r>
              <a:rPr lang="ko-KR" altLang="en-US" sz="1500" dirty="0" err="1" smtClean="0"/>
              <a:t>덱에서</a:t>
            </a:r>
            <a:r>
              <a:rPr lang="ko-KR" altLang="en-US" sz="1500" dirty="0" smtClean="0"/>
              <a:t> 보너스 패만큼 추가되어 총 </a:t>
            </a:r>
            <a:r>
              <a:rPr lang="en-US" altLang="ko-KR" sz="1500" dirty="0" smtClean="0"/>
              <a:t>8</a:t>
            </a:r>
            <a:r>
              <a:rPr lang="ko-KR" altLang="en-US" sz="1500" dirty="0" smtClean="0"/>
              <a:t>장을 채우도록 한다</a:t>
            </a:r>
            <a:r>
              <a:rPr lang="en-US" altLang="ko-KR" sz="1500" dirty="0" smtClean="0"/>
              <a:t>.</a:t>
            </a:r>
            <a:endParaRPr lang="ko-KR" altLang="en-US" sz="1500" dirty="0"/>
          </a:p>
        </p:txBody>
      </p:sp>
      <p:sp>
        <p:nvSpPr>
          <p:cNvPr id="8" name="모서리가 둥근 직사각형 7"/>
          <p:cNvSpPr/>
          <p:nvPr/>
        </p:nvSpPr>
        <p:spPr>
          <a:xfrm>
            <a:off x="5105766" y="1112225"/>
            <a:ext cx="1980468" cy="470389"/>
          </a:xfrm>
          <a:prstGeom prst="roundRect">
            <a:avLst/>
          </a:prstGeom>
          <a:solidFill>
            <a:srgbClr val="44546A"/>
          </a:solidFill>
          <a:ln>
            <a:solidFill>
              <a:srgbClr val="9CA2A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2000" b="1" dirty="0" smtClean="0"/>
              <a:t>게임 전 준비</a:t>
            </a:r>
            <a:endParaRPr lang="ko-KR" altLang="en-US" sz="2000" b="1" dirty="0"/>
          </a:p>
        </p:txBody>
      </p:sp>
      <p:graphicFrame>
        <p:nvGraphicFramePr>
          <p:cNvPr id="9" name="다이어그램 8"/>
          <p:cNvGraphicFramePr/>
          <p:nvPr>
            <p:extLst>
              <p:ext uri="{D42A27DB-BD31-4B8C-83A1-F6EECF244321}">
                <p14:modId xmlns:p14="http://schemas.microsoft.com/office/powerpoint/2010/main" val="1313762634"/>
              </p:ext>
            </p:extLst>
          </p:nvPr>
        </p:nvGraphicFramePr>
        <p:xfrm>
          <a:off x="0" y="3977051"/>
          <a:ext cx="12192000" cy="1030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sp>
        <p:nvSpPr>
          <p:cNvPr id="10" name="모서리가 둥근 직사각형 9"/>
          <p:cNvSpPr/>
          <p:nvPr/>
        </p:nvSpPr>
        <p:spPr>
          <a:xfrm>
            <a:off x="5105766" y="3509426"/>
            <a:ext cx="1980468" cy="470389"/>
          </a:xfrm>
          <a:prstGeom prst="roundRect">
            <a:avLst/>
          </a:prstGeom>
          <a:solidFill>
            <a:srgbClr val="44546A"/>
          </a:solidFill>
          <a:ln>
            <a:solidFill>
              <a:srgbClr val="9CA2A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2000" b="1" dirty="0" smtClean="0"/>
              <a:t>게임 진행</a:t>
            </a:r>
            <a:endParaRPr lang="ko-KR" altLang="en-US" sz="2000" b="1" dirty="0"/>
          </a:p>
        </p:txBody>
      </p:sp>
      <p:sp>
        <p:nvSpPr>
          <p:cNvPr id="11" name="직사각형 10"/>
          <p:cNvSpPr/>
          <p:nvPr/>
        </p:nvSpPr>
        <p:spPr>
          <a:xfrm>
            <a:off x="657226" y="5090409"/>
            <a:ext cx="11182349" cy="158295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342900" indent="-342900" algn="ctr">
              <a:buFont typeface="Wingdings" panose="05000000000000000000" pitchFamily="2" charset="2"/>
              <a:buChar char="v"/>
            </a:pPr>
            <a:r>
              <a:rPr lang="ko-KR" altLang="en-US" sz="1500" dirty="0" err="1" smtClean="0"/>
              <a:t>손패와</a:t>
            </a:r>
            <a:r>
              <a:rPr lang="ko-KR" altLang="en-US" sz="1500" dirty="0" smtClean="0"/>
              <a:t> 바닥의 패 중 같은 월인 패를 가져올 수 있다</a:t>
            </a:r>
            <a:r>
              <a:rPr lang="en-US" altLang="ko-KR" sz="1500" dirty="0" smtClean="0"/>
              <a:t>.</a:t>
            </a:r>
          </a:p>
          <a:p>
            <a:pPr marL="342900" indent="-342900" algn="ctr">
              <a:buFont typeface="Wingdings" panose="05000000000000000000" pitchFamily="2" charset="2"/>
              <a:buChar char="v"/>
            </a:pPr>
            <a:r>
              <a:rPr lang="ko-KR" altLang="en-US" sz="1500" dirty="0" smtClean="0"/>
              <a:t>가져온 패는 자신의 자리에 분류에 따라 배치한다</a:t>
            </a:r>
            <a:r>
              <a:rPr lang="en-US" altLang="ko-KR" sz="1500" dirty="0" smtClean="0"/>
              <a:t>.</a:t>
            </a:r>
          </a:p>
          <a:p>
            <a:pPr marL="342900" indent="-342900" algn="ctr">
              <a:buFont typeface="Wingdings" panose="05000000000000000000" pitchFamily="2" charset="2"/>
              <a:buChar char="v"/>
            </a:pPr>
            <a:r>
              <a:rPr lang="ko-KR" altLang="en-US" sz="1500" dirty="0" smtClean="0"/>
              <a:t>중앙 </a:t>
            </a:r>
            <a:r>
              <a:rPr lang="ko-KR" altLang="en-US" sz="1500" dirty="0" err="1" smtClean="0"/>
              <a:t>덱의</a:t>
            </a:r>
            <a:r>
              <a:rPr lang="ko-KR" altLang="en-US" sz="1500" dirty="0" smtClean="0"/>
              <a:t> 맨 </a:t>
            </a:r>
            <a:r>
              <a:rPr lang="ko-KR" altLang="en-US" sz="1500" dirty="0" err="1" smtClean="0"/>
              <a:t>윗장을</a:t>
            </a:r>
            <a:r>
              <a:rPr lang="ko-KR" altLang="en-US" sz="1500" dirty="0" smtClean="0"/>
              <a:t> 뒤집었을 때</a:t>
            </a:r>
            <a:r>
              <a:rPr lang="en-US" altLang="ko-KR" sz="1500" dirty="0" smtClean="0"/>
              <a:t>, </a:t>
            </a:r>
            <a:r>
              <a:rPr lang="ko-KR" altLang="en-US" sz="1500" dirty="0" smtClean="0"/>
              <a:t>바닥의 패와 같은 월이 있다면 가져올 수 있다</a:t>
            </a:r>
            <a:r>
              <a:rPr lang="en-US" altLang="ko-KR" sz="1500" dirty="0" smtClean="0"/>
              <a:t>.</a:t>
            </a:r>
          </a:p>
          <a:p>
            <a:pPr marL="342900" indent="-342900" algn="ctr">
              <a:buFont typeface="Wingdings" panose="05000000000000000000" pitchFamily="2" charset="2"/>
              <a:buChar char="v"/>
            </a:pPr>
            <a:r>
              <a:rPr lang="ko-KR" altLang="en-US" sz="1500" dirty="0" smtClean="0"/>
              <a:t>자신의 차례에 바닥의 패와 같은 월이 없더라도 무조건 </a:t>
            </a:r>
            <a:r>
              <a:rPr lang="en-US" altLang="ko-KR" sz="1500" dirty="0" smtClean="0"/>
              <a:t>1</a:t>
            </a:r>
            <a:r>
              <a:rPr lang="ko-KR" altLang="en-US" sz="1500" dirty="0" smtClean="0"/>
              <a:t>장을 내야한다</a:t>
            </a:r>
            <a:r>
              <a:rPr lang="en-US" altLang="ko-KR" sz="1500" dirty="0" smtClean="0"/>
              <a:t>.</a:t>
            </a:r>
          </a:p>
          <a:p>
            <a:pPr marL="342900" indent="-342900" algn="ctr">
              <a:buFont typeface="Wingdings" panose="05000000000000000000" pitchFamily="2" charset="2"/>
              <a:buChar char="v"/>
            </a:pPr>
            <a:r>
              <a:rPr lang="ko-KR" altLang="en-US" sz="1500" dirty="0" smtClean="0"/>
              <a:t>중앙 </a:t>
            </a:r>
            <a:r>
              <a:rPr lang="ko-KR" altLang="en-US" sz="1500" dirty="0" err="1" smtClean="0"/>
              <a:t>덱을</a:t>
            </a:r>
            <a:r>
              <a:rPr lang="ko-KR" altLang="en-US" sz="1500" dirty="0" smtClean="0"/>
              <a:t> 뒤집었을 때</a:t>
            </a:r>
            <a:r>
              <a:rPr lang="en-US" altLang="ko-KR" sz="1500" dirty="0" smtClean="0"/>
              <a:t>, </a:t>
            </a:r>
            <a:r>
              <a:rPr lang="ko-KR" altLang="en-US" sz="1500" dirty="0" smtClean="0"/>
              <a:t>바닥의 패와 같은 월이 없으면 바닥에 내려놓아야 한다</a:t>
            </a:r>
            <a:r>
              <a:rPr lang="en-US" altLang="ko-KR" sz="1500" dirty="0" smtClean="0"/>
              <a:t>.</a:t>
            </a:r>
            <a:endParaRPr lang="ko-KR" altLang="en-US" sz="1500" dirty="0"/>
          </a:p>
        </p:txBody>
      </p:sp>
    </p:spTree>
    <p:extLst>
      <p:ext uri="{BB962C8B-B14F-4D97-AF65-F5344CB8AC3E}">
        <p14:creationId xmlns:p14="http://schemas.microsoft.com/office/powerpoint/2010/main" val="10358883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1"/>
            <a:ext cx="12192000" cy="51874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3200" b="1" dirty="0" smtClean="0">
                <a:solidFill>
                  <a:schemeClr val="tx1"/>
                </a:solidFill>
              </a:rPr>
              <a:t>맞고</a:t>
            </a:r>
            <a:endParaRPr lang="ko-KR" altLang="en-US" sz="3200" b="1" dirty="0">
              <a:solidFill>
                <a:schemeClr val="tx1"/>
              </a:solidFill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518747"/>
            <a:ext cx="12192000" cy="37806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2000" b="1" dirty="0">
                <a:solidFill>
                  <a:schemeClr val="tx1"/>
                </a:solidFill>
              </a:rPr>
              <a:t>2</a:t>
            </a:r>
            <a:r>
              <a:rPr lang="en-US" altLang="ko-KR" sz="2000" b="1" dirty="0" smtClean="0">
                <a:solidFill>
                  <a:schemeClr val="tx1"/>
                </a:solidFill>
              </a:rPr>
              <a:t>. </a:t>
            </a:r>
            <a:r>
              <a:rPr lang="ko-KR" altLang="en-US" sz="2000" b="1" dirty="0" err="1" smtClean="0">
                <a:solidFill>
                  <a:schemeClr val="tx1"/>
                </a:solidFill>
              </a:rPr>
              <a:t>상대피를</a:t>
            </a:r>
            <a:r>
              <a:rPr lang="ko-KR" altLang="en-US" sz="2000" b="1" dirty="0" smtClean="0">
                <a:solidFill>
                  <a:schemeClr val="tx1"/>
                </a:solidFill>
              </a:rPr>
              <a:t> 뺏어오는 경우</a:t>
            </a:r>
            <a:endParaRPr lang="ko-KR" altLang="en-US" sz="2000" b="1" dirty="0">
              <a:solidFill>
                <a:schemeClr val="tx1"/>
              </a:solidFill>
            </a:endParaRPr>
          </a:p>
        </p:txBody>
      </p:sp>
      <p:graphicFrame>
        <p:nvGraphicFramePr>
          <p:cNvPr id="6" name="다이어그램 5"/>
          <p:cNvGraphicFramePr/>
          <p:nvPr>
            <p:extLst>
              <p:ext uri="{D42A27DB-BD31-4B8C-83A1-F6EECF244321}">
                <p14:modId xmlns:p14="http://schemas.microsoft.com/office/powerpoint/2010/main" val="4125462801"/>
              </p:ext>
            </p:extLst>
          </p:nvPr>
        </p:nvGraphicFramePr>
        <p:xfrm>
          <a:off x="2032000" y="1439333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모서리가 둥근 직사각형 6"/>
          <p:cNvSpPr/>
          <p:nvPr/>
        </p:nvSpPr>
        <p:spPr>
          <a:xfrm>
            <a:off x="2032000" y="1043758"/>
            <a:ext cx="8128000" cy="470389"/>
          </a:xfrm>
          <a:prstGeom prst="roundRect">
            <a:avLst/>
          </a:prstGeom>
          <a:solidFill>
            <a:srgbClr val="44546A"/>
          </a:solidFill>
          <a:ln>
            <a:solidFill>
              <a:srgbClr val="9CA2A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2000" b="1" dirty="0" smtClean="0"/>
              <a:t>다음의 경우</a:t>
            </a:r>
            <a:r>
              <a:rPr lang="en-US" altLang="ko-KR" sz="2000" b="1" dirty="0" smtClean="0"/>
              <a:t>, </a:t>
            </a:r>
            <a:r>
              <a:rPr lang="ko-KR" altLang="en-US" sz="2000" b="1" dirty="0" smtClean="0"/>
              <a:t>상대에게서 피를 </a:t>
            </a:r>
            <a:r>
              <a:rPr lang="en-US" altLang="ko-KR" sz="2000" b="1" dirty="0" smtClean="0"/>
              <a:t>1</a:t>
            </a:r>
            <a:r>
              <a:rPr lang="ko-KR" altLang="en-US" sz="2000" b="1" dirty="0" smtClean="0"/>
              <a:t>장 받아온다</a:t>
            </a:r>
            <a:r>
              <a:rPr lang="en-US" altLang="ko-KR" sz="2000" b="1" dirty="0" smtClean="0"/>
              <a:t>.</a:t>
            </a:r>
            <a:endParaRPr lang="ko-KR" alt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11025529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/>
        </p:nvSpPr>
        <p:spPr>
          <a:xfrm>
            <a:off x="0" y="1"/>
            <a:ext cx="12192000" cy="51874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3200" b="1" dirty="0" smtClean="0">
                <a:solidFill>
                  <a:schemeClr val="tx1"/>
                </a:solidFill>
              </a:rPr>
              <a:t>맞고</a:t>
            </a:r>
            <a:endParaRPr lang="ko-KR" altLang="en-US" sz="3200" b="1" dirty="0">
              <a:solidFill>
                <a:schemeClr val="tx1"/>
              </a:solidFill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0" y="518747"/>
            <a:ext cx="12192000" cy="37806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2000" b="1" dirty="0" smtClean="0">
                <a:solidFill>
                  <a:schemeClr val="tx1"/>
                </a:solidFill>
              </a:rPr>
              <a:t>3. </a:t>
            </a:r>
            <a:r>
              <a:rPr lang="ko-KR" altLang="en-US" sz="2000" b="1" dirty="0" smtClean="0">
                <a:solidFill>
                  <a:schemeClr val="tx1"/>
                </a:solidFill>
              </a:rPr>
              <a:t>승리 조건</a:t>
            </a:r>
            <a:endParaRPr lang="ko-KR" altLang="en-US" sz="2000" b="1" dirty="0">
              <a:solidFill>
                <a:schemeClr val="tx1"/>
              </a:solidFill>
            </a:endParaRPr>
          </a:p>
        </p:txBody>
      </p:sp>
      <p:graphicFrame>
        <p:nvGraphicFramePr>
          <p:cNvPr id="2" name="다이어그램 1"/>
          <p:cNvGraphicFramePr/>
          <p:nvPr>
            <p:extLst>
              <p:ext uri="{D42A27DB-BD31-4B8C-83A1-F6EECF244321}">
                <p14:modId xmlns:p14="http://schemas.microsoft.com/office/powerpoint/2010/main" val="1301446037"/>
              </p:ext>
            </p:extLst>
          </p:nvPr>
        </p:nvGraphicFramePr>
        <p:xfrm>
          <a:off x="2266950" y="1680956"/>
          <a:ext cx="7658100" cy="34960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3928498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1"/>
            <a:ext cx="12192000" cy="51874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3200" b="1" dirty="0" smtClean="0">
                <a:solidFill>
                  <a:schemeClr val="tx1"/>
                </a:solidFill>
              </a:rPr>
              <a:t>맞고</a:t>
            </a:r>
            <a:endParaRPr lang="ko-KR" altLang="en-US" sz="3200" b="1" dirty="0">
              <a:solidFill>
                <a:schemeClr val="tx1"/>
              </a:solidFill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518747"/>
            <a:ext cx="12192000" cy="37806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2000" b="1" dirty="0">
                <a:solidFill>
                  <a:schemeClr val="tx1"/>
                </a:solidFill>
              </a:rPr>
              <a:t>4</a:t>
            </a:r>
            <a:r>
              <a:rPr lang="en-US" altLang="ko-KR" sz="2000" b="1" dirty="0" smtClean="0">
                <a:solidFill>
                  <a:schemeClr val="tx1"/>
                </a:solidFill>
              </a:rPr>
              <a:t>. </a:t>
            </a:r>
            <a:r>
              <a:rPr lang="ko-KR" altLang="en-US" sz="2000" b="1" dirty="0" smtClean="0">
                <a:solidFill>
                  <a:schemeClr val="tx1"/>
                </a:solidFill>
              </a:rPr>
              <a:t>족보</a:t>
            </a:r>
            <a:endParaRPr lang="ko-KR" altLang="en-US" sz="2000" b="1" dirty="0">
              <a:solidFill>
                <a:schemeClr val="tx1"/>
              </a:solidFill>
            </a:endParaRPr>
          </a:p>
        </p:txBody>
      </p:sp>
      <p:grpSp>
        <p:nvGrpSpPr>
          <p:cNvPr id="42" name="그룹 41"/>
          <p:cNvGrpSpPr/>
          <p:nvPr/>
        </p:nvGrpSpPr>
        <p:grpSpPr>
          <a:xfrm>
            <a:off x="1188636" y="1390997"/>
            <a:ext cx="9814729" cy="4076006"/>
            <a:chOff x="72476" y="896816"/>
            <a:chExt cx="9814729" cy="4076006"/>
          </a:xfrm>
        </p:grpSpPr>
        <p:grpSp>
          <p:nvGrpSpPr>
            <p:cNvPr id="21" name="그룹 20"/>
            <p:cNvGrpSpPr/>
            <p:nvPr/>
          </p:nvGrpSpPr>
          <p:grpSpPr>
            <a:xfrm>
              <a:off x="72476" y="911631"/>
              <a:ext cx="3019426" cy="3785060"/>
              <a:chOff x="529676" y="406644"/>
              <a:chExt cx="3019426" cy="3785060"/>
            </a:xfrm>
          </p:grpSpPr>
          <p:sp>
            <p:nvSpPr>
              <p:cNvPr id="22" name="직사각형 21"/>
              <p:cNvSpPr/>
              <p:nvPr/>
            </p:nvSpPr>
            <p:spPr>
              <a:xfrm>
                <a:off x="529677" y="780123"/>
                <a:ext cx="3019425" cy="2376126"/>
              </a:xfrm>
              <a:prstGeom prst="rect">
                <a:avLst/>
              </a:prstGeom>
              <a:solidFill>
                <a:srgbClr val="1B5774"/>
              </a:solidFill>
              <a:ln>
                <a:solidFill>
                  <a:srgbClr val="1B5774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pic>
            <p:nvPicPr>
              <p:cNvPr id="23" name="그림 22" descr="이미지 링크"/>
              <p:cNvPicPr/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29677" y="780123"/>
                <a:ext cx="3019425" cy="895350"/>
              </a:xfrm>
              <a:prstGeom prst="rect">
                <a:avLst/>
              </a:prstGeom>
              <a:noFill/>
              <a:ln>
                <a:noFill/>
              </a:ln>
            </p:spPr>
          </p:pic>
          <p:sp>
            <p:nvSpPr>
              <p:cNvPr id="24" name="직사각형 23"/>
              <p:cNvSpPr/>
              <p:nvPr/>
            </p:nvSpPr>
            <p:spPr>
              <a:xfrm>
                <a:off x="529677" y="1675473"/>
                <a:ext cx="3019425" cy="2516231"/>
              </a:xfrm>
              <a:prstGeom prst="rect">
                <a:avLst/>
              </a:prstGeom>
              <a:solidFill>
                <a:srgbClr val="1B5774"/>
              </a:solidFill>
              <a:ln>
                <a:solidFill>
                  <a:srgbClr val="1B5774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ko-KR" altLang="en-US" sz="1400" dirty="0" smtClean="0"/>
                  <a:t>모두 </a:t>
                </a:r>
                <a:r>
                  <a:rPr lang="en-US" altLang="ko-KR" sz="1400" dirty="0" smtClean="0"/>
                  <a:t>5</a:t>
                </a:r>
                <a:r>
                  <a:rPr lang="ko-KR" altLang="en-US" sz="1400" dirty="0" smtClean="0"/>
                  <a:t>장이 존재</a:t>
                </a:r>
                <a:endParaRPr lang="en-US" altLang="ko-KR" sz="1400" dirty="0" smtClean="0"/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US" altLang="ko-KR" sz="1400" dirty="0" smtClean="0"/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ko-KR" altLang="en-US" sz="1400" dirty="0" err="1" smtClean="0"/>
                  <a:t>비광</a:t>
                </a:r>
                <a:r>
                  <a:rPr lang="en-US" altLang="ko-KR" sz="1400" dirty="0" smtClean="0"/>
                  <a:t>(4</a:t>
                </a:r>
                <a:r>
                  <a:rPr lang="ko-KR" altLang="en-US" sz="1400" dirty="0" smtClean="0"/>
                  <a:t>번째</a:t>
                </a:r>
                <a:r>
                  <a:rPr lang="en-US" altLang="ko-KR" sz="1400" dirty="0" smtClean="0"/>
                  <a:t>)</a:t>
                </a:r>
                <a:r>
                  <a:rPr lang="ko-KR" altLang="en-US" sz="1400" dirty="0" smtClean="0"/>
                  <a:t>를 제외한 광을 </a:t>
                </a:r>
                <a:r>
                  <a:rPr lang="en-US" altLang="ko-KR" sz="1400" dirty="0" smtClean="0"/>
                  <a:t>3</a:t>
                </a:r>
                <a:r>
                  <a:rPr lang="ko-KR" altLang="en-US" sz="1400" dirty="0" smtClean="0"/>
                  <a:t>개 모이면 </a:t>
                </a:r>
                <a:r>
                  <a:rPr lang="en-US" altLang="ko-KR" sz="1400" dirty="0" smtClean="0"/>
                  <a:t>3</a:t>
                </a:r>
                <a:r>
                  <a:rPr lang="ko-KR" altLang="en-US" sz="1400" dirty="0" smtClean="0"/>
                  <a:t>광으로 </a:t>
                </a:r>
                <a:r>
                  <a:rPr lang="en-US" altLang="ko-KR" sz="1400" dirty="0" smtClean="0"/>
                  <a:t>3</a:t>
                </a:r>
                <a:r>
                  <a:rPr lang="ko-KR" altLang="en-US" sz="1400" dirty="0" smtClean="0"/>
                  <a:t>점</a:t>
                </a:r>
                <a:endParaRPr lang="en-US" altLang="ko-KR" sz="1400" dirty="0" smtClean="0"/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altLang="ko-KR" sz="1400" dirty="0" smtClean="0"/>
                  <a:t>4</a:t>
                </a:r>
                <a:r>
                  <a:rPr lang="ko-KR" altLang="en-US" sz="1400" dirty="0" smtClean="0"/>
                  <a:t>개를 모으면 </a:t>
                </a:r>
                <a:r>
                  <a:rPr lang="en-US" altLang="ko-KR" sz="1400" dirty="0" smtClean="0"/>
                  <a:t>4</a:t>
                </a:r>
                <a:r>
                  <a:rPr lang="ko-KR" altLang="en-US" sz="1400" dirty="0" smtClean="0"/>
                  <a:t>광으로 </a:t>
                </a:r>
                <a:r>
                  <a:rPr lang="en-US" altLang="ko-KR" sz="1400" dirty="0" smtClean="0"/>
                  <a:t>4</a:t>
                </a:r>
                <a:r>
                  <a:rPr lang="ko-KR" altLang="en-US" sz="1400" dirty="0" smtClean="0"/>
                  <a:t>점</a:t>
                </a:r>
                <a:endParaRPr lang="en-US" altLang="ko-KR" sz="1400" dirty="0" smtClean="0"/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ko-KR" altLang="en-US" sz="1400" dirty="0" smtClean="0"/>
                  <a:t>광을 </a:t>
                </a:r>
                <a:r>
                  <a:rPr lang="en-US" altLang="ko-KR" sz="1400" dirty="0" smtClean="0"/>
                  <a:t>5</a:t>
                </a:r>
                <a:r>
                  <a:rPr lang="ko-KR" altLang="en-US" sz="1400" dirty="0" smtClean="0"/>
                  <a:t>개 모으면 </a:t>
                </a:r>
                <a:r>
                  <a:rPr lang="en-US" altLang="ko-KR" sz="1400" dirty="0" smtClean="0"/>
                  <a:t>5</a:t>
                </a:r>
                <a:r>
                  <a:rPr lang="ko-KR" altLang="en-US" sz="1400" dirty="0" smtClean="0"/>
                  <a:t>광으로 </a:t>
                </a:r>
                <a:r>
                  <a:rPr lang="en-US" altLang="ko-KR" sz="1400" dirty="0" smtClean="0"/>
                  <a:t>15</a:t>
                </a:r>
                <a:r>
                  <a:rPr lang="ko-KR" altLang="en-US" sz="1400" dirty="0" smtClean="0"/>
                  <a:t>점</a:t>
                </a:r>
                <a:endParaRPr lang="en-US" altLang="ko-KR" sz="1400" dirty="0" smtClean="0"/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US" altLang="ko-KR" sz="1400" dirty="0"/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ko-KR" altLang="en-US" sz="1400" dirty="0" err="1" smtClean="0"/>
                  <a:t>비광을</a:t>
                </a:r>
                <a:r>
                  <a:rPr lang="ko-KR" altLang="en-US" sz="1400" dirty="0" smtClean="0"/>
                  <a:t> 포함해 광이 </a:t>
                </a:r>
                <a:r>
                  <a:rPr lang="en-US" altLang="ko-KR" sz="1400" dirty="0" smtClean="0"/>
                  <a:t>3</a:t>
                </a:r>
                <a:r>
                  <a:rPr lang="ko-KR" altLang="en-US" sz="1400" dirty="0" smtClean="0"/>
                  <a:t>장 모이면</a:t>
                </a:r>
                <a:r>
                  <a:rPr lang="en-US" altLang="ko-KR" sz="1400" dirty="0" smtClean="0"/>
                  <a:t>, </a:t>
                </a:r>
                <a:r>
                  <a:rPr lang="ko-KR" altLang="en-US" sz="1400" dirty="0" err="1" smtClean="0"/>
                  <a:t>비삼광으로</a:t>
                </a:r>
                <a:r>
                  <a:rPr lang="ko-KR" altLang="en-US" sz="1400" dirty="0" smtClean="0"/>
                  <a:t> </a:t>
                </a:r>
                <a:r>
                  <a:rPr lang="en-US" altLang="ko-KR" sz="1400" dirty="0" smtClean="0"/>
                  <a:t>2</a:t>
                </a:r>
                <a:r>
                  <a:rPr lang="ko-KR" altLang="en-US" sz="1400" dirty="0" smtClean="0"/>
                  <a:t>점</a:t>
                </a:r>
                <a:endParaRPr lang="en-US" altLang="ko-KR" sz="1400" dirty="0" smtClean="0"/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ko-KR" altLang="en-US" sz="1400" dirty="0" err="1" smtClean="0"/>
                  <a:t>비광을</a:t>
                </a:r>
                <a:r>
                  <a:rPr lang="ko-KR" altLang="en-US" sz="1400" dirty="0" smtClean="0"/>
                  <a:t> 포함해 광이 </a:t>
                </a:r>
                <a:r>
                  <a:rPr lang="en-US" altLang="ko-KR" sz="1400" dirty="0" smtClean="0"/>
                  <a:t>4</a:t>
                </a:r>
                <a:r>
                  <a:rPr lang="ko-KR" altLang="en-US" sz="1400" dirty="0" smtClean="0"/>
                  <a:t>장 모이면 </a:t>
                </a:r>
                <a:r>
                  <a:rPr lang="en-US" altLang="ko-KR" sz="1400" dirty="0" smtClean="0"/>
                  <a:t>4</a:t>
                </a:r>
                <a:r>
                  <a:rPr lang="ko-KR" altLang="en-US" sz="1400" dirty="0" smtClean="0"/>
                  <a:t>점</a:t>
                </a:r>
                <a:endParaRPr lang="en-US" altLang="ko-KR" sz="1400" dirty="0" smtClean="0"/>
              </a:p>
            </p:txBody>
          </p:sp>
          <p:sp>
            <p:nvSpPr>
              <p:cNvPr id="25" name="직사각형 24"/>
              <p:cNvSpPr/>
              <p:nvPr/>
            </p:nvSpPr>
            <p:spPr>
              <a:xfrm>
                <a:off x="529676" y="406644"/>
                <a:ext cx="3019425" cy="379183"/>
              </a:xfrm>
              <a:prstGeom prst="rect">
                <a:avLst/>
              </a:prstGeom>
              <a:solidFill>
                <a:srgbClr val="1B5774"/>
              </a:solidFill>
              <a:ln>
                <a:solidFill>
                  <a:srgbClr val="1B5774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ko-KR" altLang="en-US" sz="2000" b="1" dirty="0" smtClean="0"/>
                  <a:t>광</a:t>
                </a:r>
                <a:r>
                  <a:rPr lang="en-US" altLang="ko-KR" sz="2000" b="1" dirty="0" smtClean="0"/>
                  <a:t>, </a:t>
                </a:r>
                <a:r>
                  <a:rPr lang="ko-KR" altLang="en-US" sz="2000" b="1" dirty="0" err="1" smtClean="0"/>
                  <a:t>비광</a:t>
                </a:r>
                <a:endParaRPr lang="en-US" altLang="ko-KR" sz="2000" b="1" dirty="0"/>
              </a:p>
            </p:txBody>
          </p:sp>
        </p:grpSp>
        <p:grpSp>
          <p:nvGrpSpPr>
            <p:cNvPr id="26" name="그룹 25"/>
            <p:cNvGrpSpPr/>
            <p:nvPr/>
          </p:nvGrpSpPr>
          <p:grpSpPr>
            <a:xfrm>
              <a:off x="3405880" y="896816"/>
              <a:ext cx="3083674" cy="4076006"/>
              <a:chOff x="72476" y="911631"/>
              <a:chExt cx="3083674" cy="4076006"/>
            </a:xfrm>
          </p:grpSpPr>
          <p:grpSp>
            <p:nvGrpSpPr>
              <p:cNvPr id="27" name="그룹 26"/>
              <p:cNvGrpSpPr/>
              <p:nvPr/>
            </p:nvGrpSpPr>
            <p:grpSpPr>
              <a:xfrm>
                <a:off x="72476" y="911631"/>
                <a:ext cx="3083674" cy="4076006"/>
                <a:chOff x="529676" y="406644"/>
                <a:chExt cx="3083674" cy="4076006"/>
              </a:xfrm>
            </p:grpSpPr>
            <p:sp>
              <p:nvSpPr>
                <p:cNvPr id="31" name="직사각형 30"/>
                <p:cNvSpPr/>
                <p:nvPr/>
              </p:nvSpPr>
              <p:spPr>
                <a:xfrm>
                  <a:off x="529677" y="780123"/>
                  <a:ext cx="3083673" cy="2376126"/>
                </a:xfrm>
                <a:prstGeom prst="rect">
                  <a:avLst/>
                </a:prstGeom>
                <a:solidFill>
                  <a:srgbClr val="1B5774"/>
                </a:solidFill>
                <a:ln>
                  <a:solidFill>
                    <a:srgbClr val="1B5774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32" name="직사각형 31"/>
                <p:cNvSpPr/>
                <p:nvPr/>
              </p:nvSpPr>
              <p:spPr>
                <a:xfrm>
                  <a:off x="529676" y="2708720"/>
                  <a:ext cx="3083673" cy="1773930"/>
                </a:xfrm>
                <a:prstGeom prst="rect">
                  <a:avLst/>
                </a:prstGeom>
                <a:solidFill>
                  <a:srgbClr val="1B5774"/>
                </a:solidFill>
                <a:ln>
                  <a:solidFill>
                    <a:srgbClr val="1B5774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285750" indent="-285750">
                    <a:buFont typeface="Arial" panose="020B0604020202020204" pitchFamily="34" charset="0"/>
                    <a:buChar char="•"/>
                  </a:pPr>
                  <a:r>
                    <a:rPr lang="ko-KR" altLang="en-US" sz="1400" dirty="0" smtClean="0"/>
                    <a:t>모두 </a:t>
                  </a:r>
                  <a:r>
                    <a:rPr lang="en-US" altLang="ko-KR" sz="1400" dirty="0" smtClean="0"/>
                    <a:t>9</a:t>
                  </a:r>
                  <a:r>
                    <a:rPr lang="ko-KR" altLang="en-US" sz="1400" dirty="0" smtClean="0"/>
                    <a:t>장이 존재</a:t>
                  </a:r>
                  <a:endParaRPr lang="en-US" altLang="ko-KR" sz="1400" dirty="0" smtClean="0"/>
                </a:p>
                <a:p>
                  <a:pPr marL="285750" indent="-285750">
                    <a:buFont typeface="Arial" panose="020B0604020202020204" pitchFamily="34" charset="0"/>
                    <a:buChar char="•"/>
                  </a:pPr>
                  <a:endParaRPr lang="en-US" altLang="ko-KR" sz="1400" dirty="0" smtClean="0"/>
                </a:p>
                <a:p>
                  <a:pPr marL="285750" indent="-285750">
                    <a:buFont typeface="Arial" panose="020B0604020202020204" pitchFamily="34" charset="0"/>
                    <a:buChar char="•"/>
                  </a:pPr>
                  <a:r>
                    <a:rPr lang="ko-KR" altLang="en-US" sz="1400" dirty="0" err="1" smtClean="0"/>
                    <a:t>열끗을</a:t>
                  </a:r>
                  <a:r>
                    <a:rPr lang="ko-KR" altLang="en-US" sz="1400" dirty="0" smtClean="0"/>
                    <a:t> </a:t>
                  </a:r>
                  <a:r>
                    <a:rPr lang="en-US" altLang="ko-KR" sz="1400" dirty="0" smtClean="0"/>
                    <a:t>5</a:t>
                  </a:r>
                  <a:r>
                    <a:rPr lang="ko-KR" altLang="en-US" sz="1400" dirty="0" smtClean="0"/>
                    <a:t>장 모으면 </a:t>
                  </a:r>
                  <a:r>
                    <a:rPr lang="en-US" altLang="ko-KR" sz="1400" dirty="0" smtClean="0"/>
                    <a:t>1</a:t>
                  </a:r>
                  <a:r>
                    <a:rPr lang="ko-KR" altLang="en-US" sz="1400" dirty="0" smtClean="0"/>
                    <a:t>점</a:t>
                  </a:r>
                  <a:endParaRPr lang="en-US" altLang="ko-KR" sz="1400" dirty="0" smtClean="0"/>
                </a:p>
                <a:p>
                  <a:pPr marL="285750" indent="-285750">
                    <a:buFont typeface="Arial" panose="020B0604020202020204" pitchFamily="34" charset="0"/>
                    <a:buChar char="•"/>
                  </a:pPr>
                  <a:r>
                    <a:rPr lang="en-US" altLang="ko-KR" sz="1400" dirty="0" smtClean="0"/>
                    <a:t>5</a:t>
                  </a:r>
                  <a:r>
                    <a:rPr lang="ko-KR" altLang="en-US" sz="1400" dirty="0" smtClean="0"/>
                    <a:t>장에서 </a:t>
                  </a:r>
                  <a:r>
                    <a:rPr lang="en-US" altLang="ko-KR" sz="1400" dirty="0" smtClean="0"/>
                    <a:t>1</a:t>
                  </a:r>
                  <a:r>
                    <a:rPr lang="ko-KR" altLang="en-US" sz="1400" dirty="0" smtClean="0"/>
                    <a:t>장 추가 시 </a:t>
                  </a:r>
                  <a:r>
                    <a:rPr lang="en-US" altLang="ko-KR" sz="1400" dirty="0" smtClean="0"/>
                    <a:t>1</a:t>
                  </a:r>
                  <a:r>
                    <a:rPr lang="ko-KR" altLang="en-US" sz="1400" dirty="0" smtClean="0"/>
                    <a:t>점씩 추가</a:t>
                  </a:r>
                  <a:endParaRPr lang="en-US" altLang="ko-KR" sz="1400" dirty="0" smtClean="0"/>
                </a:p>
                <a:p>
                  <a:pPr marL="285750" indent="-285750">
                    <a:buFont typeface="Arial" panose="020B0604020202020204" pitchFamily="34" charset="0"/>
                    <a:buChar char="•"/>
                  </a:pPr>
                  <a:endParaRPr lang="en-US" altLang="ko-KR" sz="1400" dirty="0"/>
                </a:p>
                <a:p>
                  <a:pPr marL="285750" indent="-285750">
                    <a:buFont typeface="Arial" panose="020B0604020202020204" pitchFamily="34" charset="0"/>
                    <a:buChar char="•"/>
                  </a:pPr>
                  <a:r>
                    <a:rPr lang="ko-KR" altLang="en-US" sz="1400" dirty="0" smtClean="0"/>
                    <a:t>새 그림 </a:t>
                  </a:r>
                  <a:r>
                    <a:rPr lang="en-US" altLang="ko-KR" sz="1400" dirty="0" smtClean="0"/>
                    <a:t>3</a:t>
                  </a:r>
                  <a:r>
                    <a:rPr lang="ko-KR" altLang="en-US" sz="1400" dirty="0" smtClean="0"/>
                    <a:t>장을 모두 모으면 고도리로 </a:t>
                  </a:r>
                  <a:r>
                    <a:rPr lang="en-US" altLang="ko-KR" sz="1400" dirty="0" smtClean="0"/>
                    <a:t>5</a:t>
                  </a:r>
                  <a:r>
                    <a:rPr lang="ko-KR" altLang="en-US" sz="1400" dirty="0" smtClean="0"/>
                    <a:t>점</a:t>
                  </a:r>
                  <a:endParaRPr lang="en-US" altLang="ko-KR" sz="1400" dirty="0" smtClean="0"/>
                </a:p>
              </p:txBody>
            </p:sp>
            <p:sp>
              <p:nvSpPr>
                <p:cNvPr id="33" name="직사각형 32"/>
                <p:cNvSpPr/>
                <p:nvPr/>
              </p:nvSpPr>
              <p:spPr>
                <a:xfrm>
                  <a:off x="529676" y="406644"/>
                  <a:ext cx="3083674" cy="379183"/>
                </a:xfrm>
                <a:prstGeom prst="rect">
                  <a:avLst/>
                </a:prstGeom>
                <a:solidFill>
                  <a:srgbClr val="1B5774"/>
                </a:solidFill>
                <a:ln>
                  <a:solidFill>
                    <a:srgbClr val="1B5774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ko-KR" altLang="en-US" sz="2000" b="1" dirty="0" err="1" smtClean="0"/>
                    <a:t>열끗</a:t>
                  </a:r>
                  <a:endParaRPr lang="en-US" altLang="ko-KR" sz="2000" b="1" dirty="0"/>
                </a:p>
              </p:txBody>
            </p:sp>
          </p:grpSp>
          <p:grpSp>
            <p:nvGrpSpPr>
              <p:cNvPr id="28" name="그룹 27"/>
              <p:cNvGrpSpPr/>
              <p:nvPr/>
            </p:nvGrpSpPr>
            <p:grpSpPr>
              <a:xfrm>
                <a:off x="89101" y="1373593"/>
                <a:ext cx="3067049" cy="1840113"/>
                <a:chOff x="3416878" y="2177220"/>
                <a:chExt cx="3067049" cy="1840113"/>
              </a:xfrm>
            </p:grpSpPr>
            <p:pic>
              <p:nvPicPr>
                <p:cNvPr id="29" name="그림 28" descr="이미지 링크"/>
                <p:cNvPicPr/>
                <p:nvPr/>
              </p:nvPicPr>
              <p:blipFill rotWithShape="1"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r="44483"/>
                <a:stretch/>
              </p:blipFill>
              <p:spPr bwMode="auto">
                <a:xfrm>
                  <a:off x="3416878" y="2177220"/>
                  <a:ext cx="3067049" cy="923925"/>
                </a:xfrm>
                <a:prstGeom prst="rect">
                  <a:avLst/>
                </a:prstGeom>
                <a:noFill/>
                <a:ln>
                  <a:noFill/>
                </a:ln>
              </p:spPr>
            </p:pic>
            <p:pic>
              <p:nvPicPr>
                <p:cNvPr id="30" name="그림 29" descr="이미지 링크"/>
                <p:cNvPicPr/>
                <p:nvPr/>
              </p:nvPicPr>
              <p:blipFill rotWithShape="1"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l="55517"/>
                <a:stretch/>
              </p:blipFill>
              <p:spPr bwMode="auto">
                <a:xfrm>
                  <a:off x="3416878" y="3093408"/>
                  <a:ext cx="2457451" cy="923925"/>
                </a:xfrm>
                <a:prstGeom prst="rect">
                  <a:avLst/>
                </a:prstGeom>
                <a:noFill/>
                <a:ln>
                  <a:noFill/>
                </a:ln>
              </p:spPr>
            </p:pic>
          </p:grpSp>
        </p:grpSp>
        <p:grpSp>
          <p:nvGrpSpPr>
            <p:cNvPr id="34" name="그룹 33"/>
            <p:cNvGrpSpPr/>
            <p:nvPr/>
          </p:nvGrpSpPr>
          <p:grpSpPr>
            <a:xfrm>
              <a:off x="6803531" y="896816"/>
              <a:ext cx="3083674" cy="4076006"/>
              <a:chOff x="72476" y="911631"/>
              <a:chExt cx="3083674" cy="4076006"/>
            </a:xfrm>
          </p:grpSpPr>
          <p:grpSp>
            <p:nvGrpSpPr>
              <p:cNvPr id="35" name="그룹 34"/>
              <p:cNvGrpSpPr/>
              <p:nvPr/>
            </p:nvGrpSpPr>
            <p:grpSpPr>
              <a:xfrm>
                <a:off x="72476" y="911631"/>
                <a:ext cx="3083674" cy="4076006"/>
                <a:chOff x="529676" y="406644"/>
                <a:chExt cx="3083674" cy="4076006"/>
              </a:xfrm>
            </p:grpSpPr>
            <p:sp>
              <p:nvSpPr>
                <p:cNvPr id="39" name="직사각형 38"/>
                <p:cNvSpPr/>
                <p:nvPr/>
              </p:nvSpPr>
              <p:spPr>
                <a:xfrm>
                  <a:off x="529677" y="780123"/>
                  <a:ext cx="3083673" cy="2376126"/>
                </a:xfrm>
                <a:prstGeom prst="rect">
                  <a:avLst/>
                </a:prstGeom>
                <a:solidFill>
                  <a:srgbClr val="1B5774"/>
                </a:solidFill>
                <a:ln>
                  <a:solidFill>
                    <a:srgbClr val="1B5774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40" name="직사각형 39"/>
                <p:cNvSpPr/>
                <p:nvPr/>
              </p:nvSpPr>
              <p:spPr>
                <a:xfrm>
                  <a:off x="529676" y="2708720"/>
                  <a:ext cx="3083673" cy="1773930"/>
                </a:xfrm>
                <a:prstGeom prst="rect">
                  <a:avLst/>
                </a:prstGeom>
                <a:solidFill>
                  <a:srgbClr val="1B5774"/>
                </a:solidFill>
                <a:ln>
                  <a:solidFill>
                    <a:srgbClr val="1B5774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285750" indent="-285750">
                    <a:buFont typeface="Arial" panose="020B0604020202020204" pitchFamily="34" charset="0"/>
                    <a:buChar char="•"/>
                  </a:pPr>
                  <a:r>
                    <a:rPr lang="ko-KR" altLang="en-US" sz="1400" dirty="0" smtClean="0"/>
                    <a:t>모두 </a:t>
                  </a:r>
                  <a:r>
                    <a:rPr lang="en-US" altLang="ko-KR" sz="1400" dirty="0" smtClean="0"/>
                    <a:t>10</a:t>
                  </a:r>
                  <a:r>
                    <a:rPr lang="ko-KR" altLang="en-US" sz="1400" dirty="0" smtClean="0"/>
                    <a:t>장이 존재</a:t>
                  </a:r>
                  <a:endParaRPr lang="en-US" altLang="ko-KR" sz="1400" dirty="0" smtClean="0"/>
                </a:p>
                <a:p>
                  <a:pPr marL="285750" indent="-285750">
                    <a:buFont typeface="Arial" panose="020B0604020202020204" pitchFamily="34" charset="0"/>
                    <a:buChar char="•"/>
                  </a:pPr>
                  <a:r>
                    <a:rPr lang="ko-KR" altLang="en-US" sz="1400" dirty="0" smtClean="0"/>
                    <a:t>초단</a:t>
                  </a:r>
                  <a:r>
                    <a:rPr lang="en-US" altLang="ko-KR" sz="1400" dirty="0" smtClean="0"/>
                    <a:t>, </a:t>
                  </a:r>
                  <a:r>
                    <a:rPr lang="ko-KR" altLang="en-US" sz="1400" dirty="0" smtClean="0"/>
                    <a:t>홍단</a:t>
                  </a:r>
                  <a:r>
                    <a:rPr lang="en-US" altLang="ko-KR" sz="1400" dirty="0" smtClean="0"/>
                    <a:t>, </a:t>
                  </a:r>
                  <a:r>
                    <a:rPr lang="ko-KR" altLang="en-US" sz="1400" dirty="0" smtClean="0"/>
                    <a:t>청단</a:t>
                  </a:r>
                  <a:r>
                    <a:rPr lang="en-US" altLang="ko-KR" sz="1400" dirty="0" smtClean="0"/>
                    <a:t>, 12</a:t>
                  </a:r>
                  <a:r>
                    <a:rPr lang="ko-KR" altLang="en-US" sz="1400" dirty="0" smtClean="0"/>
                    <a:t>월로 구분</a:t>
                  </a:r>
                  <a:endParaRPr lang="en-US" altLang="ko-KR" sz="1400" dirty="0" smtClean="0"/>
                </a:p>
                <a:p>
                  <a:pPr marL="285750" indent="-285750">
                    <a:buFont typeface="Arial" panose="020B0604020202020204" pitchFamily="34" charset="0"/>
                    <a:buChar char="•"/>
                  </a:pPr>
                  <a:endParaRPr lang="en-US" altLang="ko-KR" sz="1400" dirty="0"/>
                </a:p>
                <a:p>
                  <a:pPr marL="285750" indent="-285750">
                    <a:buFont typeface="Arial" panose="020B0604020202020204" pitchFamily="34" charset="0"/>
                    <a:buChar char="•"/>
                  </a:pPr>
                  <a:r>
                    <a:rPr lang="ko-KR" altLang="en-US" sz="1400" dirty="0" smtClean="0"/>
                    <a:t>종류에 상관없이 </a:t>
                  </a:r>
                  <a:r>
                    <a:rPr lang="en-US" altLang="ko-KR" sz="1400" dirty="0" smtClean="0"/>
                    <a:t>5</a:t>
                  </a:r>
                  <a:r>
                    <a:rPr lang="ko-KR" altLang="en-US" sz="1400" dirty="0" smtClean="0"/>
                    <a:t>장 모으면 </a:t>
                  </a:r>
                  <a:r>
                    <a:rPr lang="en-US" altLang="ko-KR" sz="1400" dirty="0" smtClean="0"/>
                    <a:t>1</a:t>
                  </a:r>
                  <a:r>
                    <a:rPr lang="ko-KR" altLang="en-US" sz="1400" dirty="0" smtClean="0"/>
                    <a:t>점</a:t>
                  </a:r>
                  <a:endParaRPr lang="en-US" altLang="ko-KR" sz="1400" dirty="0" smtClean="0"/>
                </a:p>
                <a:p>
                  <a:pPr marL="285750" indent="-285750">
                    <a:buFont typeface="Arial" panose="020B0604020202020204" pitchFamily="34" charset="0"/>
                    <a:buChar char="•"/>
                  </a:pPr>
                  <a:r>
                    <a:rPr lang="en-US" altLang="ko-KR" sz="1400" dirty="0" smtClean="0"/>
                    <a:t>5</a:t>
                  </a:r>
                  <a:r>
                    <a:rPr lang="ko-KR" altLang="en-US" sz="1400" dirty="0" smtClean="0"/>
                    <a:t>장에서 </a:t>
                  </a:r>
                  <a:r>
                    <a:rPr lang="en-US" altLang="ko-KR" sz="1400" dirty="0" smtClean="0"/>
                    <a:t>1</a:t>
                  </a:r>
                  <a:r>
                    <a:rPr lang="ko-KR" altLang="en-US" sz="1400" dirty="0" smtClean="0"/>
                    <a:t>장 추가 시 </a:t>
                  </a:r>
                  <a:r>
                    <a:rPr lang="en-US" altLang="ko-KR" sz="1400" dirty="0" smtClean="0"/>
                    <a:t>1</a:t>
                  </a:r>
                  <a:r>
                    <a:rPr lang="ko-KR" altLang="en-US" sz="1400" dirty="0" smtClean="0"/>
                    <a:t>점 추가</a:t>
                  </a:r>
                  <a:endParaRPr lang="en-US" altLang="ko-KR" sz="1400" dirty="0" smtClean="0"/>
                </a:p>
                <a:p>
                  <a:pPr marL="285750" indent="-285750">
                    <a:buFont typeface="Arial" panose="020B0604020202020204" pitchFamily="34" charset="0"/>
                    <a:buChar char="•"/>
                  </a:pPr>
                  <a:endParaRPr lang="en-US" altLang="ko-KR" sz="1400" dirty="0"/>
                </a:p>
                <a:p>
                  <a:pPr marL="285750" indent="-285750">
                    <a:buFont typeface="Arial" panose="020B0604020202020204" pitchFamily="34" charset="0"/>
                    <a:buChar char="•"/>
                  </a:pPr>
                  <a:r>
                    <a:rPr lang="ko-KR" altLang="en-US" sz="1400" dirty="0" smtClean="0"/>
                    <a:t>초단</a:t>
                  </a:r>
                  <a:r>
                    <a:rPr lang="en-US" altLang="ko-KR" sz="1400" dirty="0" smtClean="0"/>
                    <a:t>, </a:t>
                  </a:r>
                  <a:r>
                    <a:rPr lang="ko-KR" altLang="en-US" sz="1400" dirty="0" smtClean="0"/>
                    <a:t>홍단</a:t>
                  </a:r>
                  <a:r>
                    <a:rPr lang="en-US" altLang="ko-KR" sz="1400" dirty="0" smtClean="0"/>
                    <a:t>, </a:t>
                  </a:r>
                  <a:r>
                    <a:rPr lang="ko-KR" altLang="en-US" sz="1400" dirty="0" smtClean="0"/>
                    <a:t>초단의 패 </a:t>
                  </a:r>
                  <a:r>
                    <a:rPr lang="en-US" altLang="ko-KR" sz="1400" dirty="0" smtClean="0"/>
                    <a:t>3</a:t>
                  </a:r>
                  <a:r>
                    <a:rPr lang="ko-KR" altLang="en-US" sz="1400" dirty="0" smtClean="0"/>
                    <a:t>장을 모으면 각각 </a:t>
                  </a:r>
                  <a:r>
                    <a:rPr lang="en-US" altLang="ko-KR" sz="1400" dirty="0" smtClean="0"/>
                    <a:t>3</a:t>
                  </a:r>
                  <a:r>
                    <a:rPr lang="ko-KR" altLang="en-US" sz="1400" dirty="0" smtClean="0"/>
                    <a:t>점</a:t>
                  </a:r>
                  <a:endParaRPr lang="en-US" altLang="ko-KR" sz="1400" dirty="0" smtClean="0"/>
                </a:p>
              </p:txBody>
            </p:sp>
            <p:sp>
              <p:nvSpPr>
                <p:cNvPr id="41" name="직사각형 40"/>
                <p:cNvSpPr/>
                <p:nvPr/>
              </p:nvSpPr>
              <p:spPr>
                <a:xfrm>
                  <a:off x="529676" y="406644"/>
                  <a:ext cx="3083674" cy="379183"/>
                </a:xfrm>
                <a:prstGeom prst="rect">
                  <a:avLst/>
                </a:prstGeom>
                <a:solidFill>
                  <a:srgbClr val="1B5774"/>
                </a:solidFill>
                <a:ln>
                  <a:solidFill>
                    <a:srgbClr val="1B5774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ko-KR" altLang="en-US" sz="2000" b="1" dirty="0"/>
                    <a:t>띠</a:t>
                  </a:r>
                  <a:endParaRPr lang="en-US" altLang="ko-KR" sz="2000" b="1" dirty="0"/>
                </a:p>
              </p:txBody>
            </p:sp>
          </p:grpSp>
          <p:grpSp>
            <p:nvGrpSpPr>
              <p:cNvPr id="36" name="그룹 35"/>
              <p:cNvGrpSpPr/>
              <p:nvPr/>
            </p:nvGrpSpPr>
            <p:grpSpPr>
              <a:xfrm>
                <a:off x="97543" y="1365685"/>
                <a:ext cx="3046357" cy="1818406"/>
                <a:chOff x="2777057" y="4220411"/>
                <a:chExt cx="3116667" cy="1860375"/>
              </a:xfrm>
            </p:grpSpPr>
            <p:pic>
              <p:nvPicPr>
                <p:cNvPr id="37" name="그림 36" descr="이미지 링크"/>
                <p:cNvPicPr/>
                <p:nvPr/>
              </p:nvPicPr>
              <p:blipFill rotWithShape="1">
                <a:blip r:embed="rId4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l="49966" t="-891" r="78" b="891"/>
                <a:stretch/>
              </p:blipFill>
              <p:spPr bwMode="auto">
                <a:xfrm>
                  <a:off x="2777057" y="5147336"/>
                  <a:ext cx="3116667" cy="933450"/>
                </a:xfrm>
                <a:prstGeom prst="rect">
                  <a:avLst/>
                </a:prstGeom>
                <a:noFill/>
                <a:ln>
                  <a:noFill/>
                </a:ln>
              </p:spPr>
            </p:pic>
            <p:pic>
              <p:nvPicPr>
                <p:cNvPr id="38" name="그림 37" descr="이미지 링크"/>
                <p:cNvPicPr/>
                <p:nvPr/>
              </p:nvPicPr>
              <p:blipFill rotWithShape="1">
                <a:blip r:embed="rId4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r="50044"/>
                <a:stretch/>
              </p:blipFill>
              <p:spPr bwMode="auto">
                <a:xfrm>
                  <a:off x="2777057" y="4220411"/>
                  <a:ext cx="3116667" cy="933450"/>
                </a:xfrm>
                <a:prstGeom prst="rect">
                  <a:avLst/>
                </a:prstGeom>
                <a:noFill/>
                <a:ln>
                  <a:noFill/>
                </a:ln>
              </p:spPr>
            </p:pic>
          </p:grpSp>
        </p:grpSp>
      </p:grpSp>
    </p:spTree>
    <p:extLst>
      <p:ext uri="{BB962C8B-B14F-4D97-AF65-F5344CB8AC3E}">
        <p14:creationId xmlns:p14="http://schemas.microsoft.com/office/powerpoint/2010/main" val="5793313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1"/>
            <a:ext cx="12192000" cy="51874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3200" b="1" dirty="0" smtClean="0">
                <a:solidFill>
                  <a:schemeClr val="tx1"/>
                </a:solidFill>
              </a:rPr>
              <a:t>맞고</a:t>
            </a:r>
            <a:endParaRPr lang="ko-KR" altLang="en-US" sz="3200" b="1" dirty="0">
              <a:solidFill>
                <a:schemeClr val="tx1"/>
              </a:solidFill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518747"/>
            <a:ext cx="12192000" cy="37806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2000" b="1" dirty="0">
                <a:solidFill>
                  <a:schemeClr val="tx1"/>
                </a:solidFill>
              </a:rPr>
              <a:t>4</a:t>
            </a:r>
            <a:r>
              <a:rPr lang="en-US" altLang="ko-KR" sz="2000" b="1" dirty="0" smtClean="0">
                <a:solidFill>
                  <a:schemeClr val="tx1"/>
                </a:solidFill>
              </a:rPr>
              <a:t>. </a:t>
            </a:r>
            <a:r>
              <a:rPr lang="ko-KR" altLang="en-US" sz="2000" b="1" dirty="0" smtClean="0">
                <a:solidFill>
                  <a:schemeClr val="tx1"/>
                </a:solidFill>
              </a:rPr>
              <a:t>족보</a:t>
            </a:r>
            <a:endParaRPr lang="ko-KR" altLang="en-US" sz="2000" b="1" dirty="0">
              <a:solidFill>
                <a:schemeClr val="tx1"/>
              </a:solidFill>
            </a:endParaRPr>
          </a:p>
        </p:txBody>
      </p:sp>
      <p:grpSp>
        <p:nvGrpSpPr>
          <p:cNvPr id="3" name="그룹 2"/>
          <p:cNvGrpSpPr/>
          <p:nvPr/>
        </p:nvGrpSpPr>
        <p:grpSpPr>
          <a:xfrm>
            <a:off x="323331" y="1802478"/>
            <a:ext cx="11545339" cy="3253045"/>
            <a:chOff x="72476" y="911631"/>
            <a:chExt cx="11545339" cy="3253045"/>
          </a:xfrm>
        </p:grpSpPr>
        <p:grpSp>
          <p:nvGrpSpPr>
            <p:cNvPr id="43" name="그룹 42"/>
            <p:cNvGrpSpPr/>
            <p:nvPr/>
          </p:nvGrpSpPr>
          <p:grpSpPr>
            <a:xfrm>
              <a:off x="72476" y="911631"/>
              <a:ext cx="7566920" cy="3253045"/>
              <a:chOff x="72476" y="911631"/>
              <a:chExt cx="7566920" cy="3253045"/>
            </a:xfrm>
          </p:grpSpPr>
          <p:grpSp>
            <p:nvGrpSpPr>
              <p:cNvPr id="44" name="그룹 43"/>
              <p:cNvGrpSpPr/>
              <p:nvPr/>
            </p:nvGrpSpPr>
            <p:grpSpPr>
              <a:xfrm>
                <a:off x="72476" y="911631"/>
                <a:ext cx="7566920" cy="3253045"/>
                <a:chOff x="529676" y="406644"/>
                <a:chExt cx="3083674" cy="3253045"/>
              </a:xfrm>
            </p:grpSpPr>
            <p:sp>
              <p:nvSpPr>
                <p:cNvPr id="46" name="직사각형 45"/>
                <p:cNvSpPr/>
                <p:nvPr/>
              </p:nvSpPr>
              <p:spPr>
                <a:xfrm>
                  <a:off x="529677" y="780123"/>
                  <a:ext cx="3083673" cy="2376126"/>
                </a:xfrm>
                <a:prstGeom prst="rect">
                  <a:avLst/>
                </a:prstGeom>
                <a:solidFill>
                  <a:srgbClr val="1B5774"/>
                </a:solidFill>
                <a:ln>
                  <a:solidFill>
                    <a:srgbClr val="1B5774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47" name="직사각형 46"/>
                <p:cNvSpPr/>
                <p:nvPr/>
              </p:nvSpPr>
              <p:spPr>
                <a:xfrm>
                  <a:off x="529676" y="2708720"/>
                  <a:ext cx="3083673" cy="950969"/>
                </a:xfrm>
                <a:prstGeom prst="rect">
                  <a:avLst/>
                </a:prstGeom>
                <a:solidFill>
                  <a:srgbClr val="1B5774"/>
                </a:solidFill>
                <a:ln>
                  <a:solidFill>
                    <a:srgbClr val="1B5774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285750" indent="-285750">
                    <a:buFont typeface="Arial" panose="020B0604020202020204" pitchFamily="34" charset="0"/>
                    <a:buChar char="•"/>
                  </a:pPr>
                  <a:r>
                    <a:rPr lang="ko-KR" altLang="en-US" sz="1400" dirty="0" smtClean="0"/>
                    <a:t>모두 </a:t>
                  </a:r>
                  <a:r>
                    <a:rPr lang="en-US" altLang="ko-KR" sz="1400" dirty="0" smtClean="0"/>
                    <a:t>22</a:t>
                  </a:r>
                  <a:r>
                    <a:rPr lang="ko-KR" altLang="en-US" sz="1400" dirty="0" smtClean="0"/>
                    <a:t>장이 존재</a:t>
                  </a:r>
                  <a:endParaRPr lang="en-US" altLang="ko-KR" sz="1400" dirty="0" smtClean="0"/>
                </a:p>
                <a:p>
                  <a:pPr marL="285750" indent="-285750">
                    <a:buFont typeface="Arial" panose="020B0604020202020204" pitchFamily="34" charset="0"/>
                    <a:buChar char="•"/>
                  </a:pPr>
                  <a:endParaRPr lang="en-US" altLang="ko-KR" sz="1400" dirty="0"/>
                </a:p>
                <a:p>
                  <a:pPr marL="285750" indent="-285750">
                    <a:buFont typeface="Arial" panose="020B0604020202020204" pitchFamily="34" charset="0"/>
                    <a:buChar char="•"/>
                  </a:pPr>
                  <a:r>
                    <a:rPr lang="en-US" altLang="ko-KR" sz="1400" dirty="0" smtClean="0"/>
                    <a:t>10</a:t>
                  </a:r>
                  <a:r>
                    <a:rPr lang="ko-KR" altLang="en-US" sz="1400" dirty="0" smtClean="0"/>
                    <a:t>장부터 </a:t>
                  </a:r>
                  <a:r>
                    <a:rPr lang="en-US" altLang="ko-KR" sz="1400" dirty="0" smtClean="0"/>
                    <a:t>1</a:t>
                  </a:r>
                  <a:r>
                    <a:rPr lang="ko-KR" altLang="en-US" sz="1400" dirty="0" smtClean="0"/>
                    <a:t>점</a:t>
                  </a:r>
                  <a:endParaRPr lang="en-US" altLang="ko-KR" sz="1400" dirty="0" smtClean="0"/>
                </a:p>
                <a:p>
                  <a:pPr marL="285750" indent="-285750">
                    <a:buFont typeface="Arial" panose="020B0604020202020204" pitchFamily="34" charset="0"/>
                    <a:buChar char="•"/>
                  </a:pPr>
                  <a:r>
                    <a:rPr lang="en-US" altLang="ko-KR" sz="1400" dirty="0" smtClean="0"/>
                    <a:t>10</a:t>
                  </a:r>
                  <a:r>
                    <a:rPr lang="ko-KR" altLang="en-US" sz="1400" dirty="0" smtClean="0"/>
                    <a:t>장에서 </a:t>
                  </a:r>
                  <a:r>
                    <a:rPr lang="en-US" altLang="ko-KR" sz="1400" dirty="0" smtClean="0"/>
                    <a:t>1</a:t>
                  </a:r>
                  <a:r>
                    <a:rPr lang="ko-KR" altLang="en-US" sz="1400" dirty="0" smtClean="0"/>
                    <a:t>장 추가 시 </a:t>
                  </a:r>
                  <a:r>
                    <a:rPr lang="en-US" altLang="ko-KR" sz="1400" dirty="0" smtClean="0"/>
                    <a:t>1</a:t>
                  </a:r>
                  <a:r>
                    <a:rPr lang="ko-KR" altLang="en-US" sz="1400" dirty="0" smtClean="0"/>
                    <a:t>점 추가</a:t>
                  </a:r>
                  <a:endParaRPr lang="en-US" altLang="ko-KR" sz="1400" dirty="0" smtClean="0"/>
                </a:p>
              </p:txBody>
            </p:sp>
            <p:sp>
              <p:nvSpPr>
                <p:cNvPr id="48" name="직사각형 47"/>
                <p:cNvSpPr/>
                <p:nvPr/>
              </p:nvSpPr>
              <p:spPr>
                <a:xfrm>
                  <a:off x="529676" y="406644"/>
                  <a:ext cx="3083674" cy="379183"/>
                </a:xfrm>
                <a:prstGeom prst="rect">
                  <a:avLst/>
                </a:prstGeom>
                <a:solidFill>
                  <a:srgbClr val="1B5774"/>
                </a:solidFill>
                <a:ln>
                  <a:solidFill>
                    <a:srgbClr val="1B5774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ko-KR" altLang="en-US" sz="2000" b="1" dirty="0" smtClean="0"/>
                    <a:t>피</a:t>
                  </a:r>
                  <a:endParaRPr lang="en-US" altLang="ko-KR" sz="2000" b="1" dirty="0"/>
                </a:p>
              </p:txBody>
            </p:sp>
          </p:grpSp>
          <p:pic>
            <p:nvPicPr>
              <p:cNvPr id="45" name="그림 44" descr="이미지 링크"/>
              <p:cNvPicPr/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35339" y="1283088"/>
                <a:ext cx="7439025" cy="1905000"/>
              </a:xfrm>
              <a:prstGeom prst="rect">
                <a:avLst/>
              </a:prstGeom>
              <a:noFill/>
              <a:ln>
                <a:noFill/>
              </a:ln>
            </p:spPr>
          </p:pic>
        </p:grpSp>
        <p:grpSp>
          <p:nvGrpSpPr>
            <p:cNvPr id="2" name="그룹 1"/>
            <p:cNvGrpSpPr/>
            <p:nvPr/>
          </p:nvGrpSpPr>
          <p:grpSpPr>
            <a:xfrm>
              <a:off x="7778374" y="1136074"/>
              <a:ext cx="3839441" cy="2749606"/>
              <a:chOff x="8293763" y="911631"/>
              <a:chExt cx="3839441" cy="2749606"/>
            </a:xfrm>
          </p:grpSpPr>
          <p:grpSp>
            <p:nvGrpSpPr>
              <p:cNvPr id="49" name="그룹 48"/>
              <p:cNvGrpSpPr/>
              <p:nvPr/>
            </p:nvGrpSpPr>
            <p:grpSpPr>
              <a:xfrm>
                <a:off x="8293763" y="911631"/>
                <a:ext cx="1885950" cy="2749606"/>
                <a:chOff x="72476" y="911631"/>
                <a:chExt cx="1885950" cy="2749606"/>
              </a:xfrm>
            </p:grpSpPr>
            <p:grpSp>
              <p:nvGrpSpPr>
                <p:cNvPr id="50" name="그룹 49"/>
                <p:cNvGrpSpPr/>
                <p:nvPr/>
              </p:nvGrpSpPr>
              <p:grpSpPr>
                <a:xfrm>
                  <a:off x="72476" y="911631"/>
                  <a:ext cx="1885950" cy="2749606"/>
                  <a:chOff x="529676" y="406644"/>
                  <a:chExt cx="3083674" cy="2749606"/>
                </a:xfrm>
              </p:grpSpPr>
              <p:sp>
                <p:nvSpPr>
                  <p:cNvPr id="52" name="직사각형 51"/>
                  <p:cNvSpPr/>
                  <p:nvPr/>
                </p:nvSpPr>
                <p:spPr>
                  <a:xfrm>
                    <a:off x="529677" y="780123"/>
                    <a:ext cx="3083673" cy="2376126"/>
                  </a:xfrm>
                  <a:prstGeom prst="rect">
                    <a:avLst/>
                  </a:prstGeom>
                  <a:solidFill>
                    <a:srgbClr val="1B5774"/>
                  </a:solidFill>
                  <a:ln>
                    <a:solidFill>
                      <a:srgbClr val="1B5774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53" name="직사각형 52"/>
                  <p:cNvSpPr/>
                  <p:nvPr/>
                </p:nvSpPr>
                <p:spPr>
                  <a:xfrm>
                    <a:off x="529676" y="1822230"/>
                    <a:ext cx="3083672" cy="1334020"/>
                  </a:xfrm>
                  <a:prstGeom prst="rect">
                    <a:avLst/>
                  </a:prstGeom>
                  <a:solidFill>
                    <a:srgbClr val="1B5774"/>
                  </a:solidFill>
                  <a:ln>
                    <a:solidFill>
                      <a:srgbClr val="1B5774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285750" indent="-285750">
                      <a:buFont typeface="Arial" panose="020B0604020202020204" pitchFamily="34" charset="0"/>
                      <a:buChar char="•"/>
                    </a:pPr>
                    <a:r>
                      <a:rPr lang="ko-KR" altLang="en-US" sz="1400" dirty="0" smtClean="0"/>
                      <a:t>모두 </a:t>
                    </a:r>
                    <a:r>
                      <a:rPr lang="en-US" altLang="ko-KR" sz="1400" dirty="0" smtClean="0"/>
                      <a:t>3</a:t>
                    </a:r>
                    <a:r>
                      <a:rPr lang="ko-KR" altLang="en-US" sz="1400" dirty="0" smtClean="0"/>
                      <a:t>장이 존재</a:t>
                    </a:r>
                    <a:endParaRPr lang="en-US" altLang="ko-KR" sz="1400" dirty="0" smtClean="0"/>
                  </a:p>
                  <a:p>
                    <a:pPr marL="285750" indent="-285750">
                      <a:buFont typeface="Arial" panose="020B0604020202020204" pitchFamily="34" charset="0"/>
                      <a:buChar char="•"/>
                    </a:pPr>
                    <a:endParaRPr lang="en-US" altLang="ko-KR" sz="1400" dirty="0" smtClean="0"/>
                  </a:p>
                  <a:p>
                    <a:pPr marL="285750" indent="-285750">
                      <a:buFont typeface="Arial" panose="020B0604020202020204" pitchFamily="34" charset="0"/>
                      <a:buChar char="•"/>
                    </a:pPr>
                    <a:r>
                      <a:rPr lang="en-US" altLang="ko-KR" sz="1400" dirty="0" smtClean="0"/>
                      <a:t>1</a:t>
                    </a:r>
                    <a:r>
                      <a:rPr lang="ko-KR" altLang="en-US" sz="1400" dirty="0" smtClean="0"/>
                      <a:t>장을 피 </a:t>
                    </a:r>
                    <a:r>
                      <a:rPr lang="en-US" altLang="ko-KR" sz="1400" dirty="0" smtClean="0"/>
                      <a:t>2</a:t>
                    </a:r>
                    <a:r>
                      <a:rPr lang="ko-KR" altLang="en-US" sz="1400" dirty="0" smtClean="0"/>
                      <a:t>장으로 계산</a:t>
                    </a:r>
                    <a:endParaRPr lang="en-US" altLang="ko-KR" sz="1400" dirty="0"/>
                  </a:p>
                </p:txBody>
              </p:sp>
              <p:sp>
                <p:nvSpPr>
                  <p:cNvPr id="54" name="직사각형 53"/>
                  <p:cNvSpPr/>
                  <p:nvPr/>
                </p:nvSpPr>
                <p:spPr>
                  <a:xfrm>
                    <a:off x="529676" y="406644"/>
                    <a:ext cx="3083674" cy="379183"/>
                  </a:xfrm>
                  <a:prstGeom prst="rect">
                    <a:avLst/>
                  </a:prstGeom>
                  <a:solidFill>
                    <a:srgbClr val="1B5774"/>
                  </a:solidFill>
                  <a:ln>
                    <a:solidFill>
                      <a:srgbClr val="1B5774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ko-KR" altLang="en-US" sz="2000" b="1" dirty="0" err="1" smtClean="0"/>
                      <a:t>쌍피</a:t>
                    </a:r>
                    <a:endParaRPr lang="en-US" altLang="ko-KR" sz="2000" b="1" dirty="0"/>
                  </a:p>
                </p:txBody>
              </p:sp>
            </p:grpSp>
            <p:pic>
              <p:nvPicPr>
                <p:cNvPr id="51" name="그림 50" descr="이미지 링크"/>
                <p:cNvPicPr/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72476" y="1357704"/>
                  <a:ext cx="1885950" cy="952500"/>
                </a:xfrm>
                <a:prstGeom prst="rect">
                  <a:avLst/>
                </a:prstGeom>
                <a:noFill/>
                <a:ln>
                  <a:noFill/>
                </a:ln>
              </p:spPr>
            </p:pic>
          </p:grpSp>
          <p:grpSp>
            <p:nvGrpSpPr>
              <p:cNvPr id="55" name="그룹 54"/>
              <p:cNvGrpSpPr/>
              <p:nvPr/>
            </p:nvGrpSpPr>
            <p:grpSpPr>
              <a:xfrm>
                <a:off x="10247254" y="911631"/>
                <a:ext cx="1885950" cy="2749606"/>
                <a:chOff x="72476" y="911631"/>
                <a:chExt cx="1885950" cy="2749606"/>
              </a:xfrm>
            </p:grpSpPr>
            <p:grpSp>
              <p:nvGrpSpPr>
                <p:cNvPr id="56" name="그룹 55"/>
                <p:cNvGrpSpPr/>
                <p:nvPr/>
              </p:nvGrpSpPr>
              <p:grpSpPr>
                <a:xfrm>
                  <a:off x="72476" y="911631"/>
                  <a:ext cx="1885950" cy="2749606"/>
                  <a:chOff x="529676" y="406644"/>
                  <a:chExt cx="3083674" cy="2749606"/>
                </a:xfrm>
              </p:grpSpPr>
              <p:sp>
                <p:nvSpPr>
                  <p:cNvPr id="58" name="직사각형 57"/>
                  <p:cNvSpPr/>
                  <p:nvPr/>
                </p:nvSpPr>
                <p:spPr>
                  <a:xfrm>
                    <a:off x="529677" y="780123"/>
                    <a:ext cx="3083673" cy="2376126"/>
                  </a:xfrm>
                  <a:prstGeom prst="rect">
                    <a:avLst/>
                  </a:prstGeom>
                  <a:solidFill>
                    <a:srgbClr val="1B5774"/>
                  </a:solidFill>
                  <a:ln>
                    <a:solidFill>
                      <a:srgbClr val="1B5774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59" name="직사각형 58"/>
                  <p:cNvSpPr/>
                  <p:nvPr/>
                </p:nvSpPr>
                <p:spPr>
                  <a:xfrm>
                    <a:off x="529676" y="1822230"/>
                    <a:ext cx="3083672" cy="1334020"/>
                  </a:xfrm>
                  <a:prstGeom prst="rect">
                    <a:avLst/>
                  </a:prstGeom>
                  <a:solidFill>
                    <a:srgbClr val="1B5774"/>
                  </a:solidFill>
                  <a:ln>
                    <a:solidFill>
                      <a:srgbClr val="1B5774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285750" indent="-285750">
                      <a:buFont typeface="Arial" panose="020B0604020202020204" pitchFamily="34" charset="0"/>
                      <a:buChar char="•"/>
                    </a:pPr>
                    <a:r>
                      <a:rPr lang="ko-KR" altLang="en-US" sz="1400" dirty="0" smtClean="0"/>
                      <a:t>모두 </a:t>
                    </a:r>
                    <a:r>
                      <a:rPr lang="en-US" altLang="ko-KR" sz="1400" dirty="0" smtClean="0"/>
                      <a:t>2</a:t>
                    </a:r>
                    <a:r>
                      <a:rPr lang="ko-KR" altLang="en-US" sz="1400" dirty="0" smtClean="0"/>
                      <a:t>장이 존재</a:t>
                    </a:r>
                    <a:endParaRPr lang="en-US" altLang="ko-KR" sz="1400" dirty="0" smtClean="0"/>
                  </a:p>
                  <a:p>
                    <a:pPr marL="285750" indent="-285750">
                      <a:buFont typeface="Arial" panose="020B0604020202020204" pitchFamily="34" charset="0"/>
                      <a:buChar char="•"/>
                    </a:pPr>
                    <a:endParaRPr lang="en-US" altLang="ko-KR" sz="1400" dirty="0" smtClean="0"/>
                  </a:p>
                  <a:p>
                    <a:pPr marL="285750" indent="-285750">
                      <a:buFont typeface="Arial" panose="020B0604020202020204" pitchFamily="34" charset="0"/>
                      <a:buChar char="•"/>
                    </a:pPr>
                    <a:r>
                      <a:rPr lang="en-US" altLang="ko-KR" sz="1400" dirty="0" smtClean="0"/>
                      <a:t>1</a:t>
                    </a:r>
                    <a:r>
                      <a:rPr lang="ko-KR" altLang="en-US" sz="1400" dirty="0" smtClean="0"/>
                      <a:t>장을 피 </a:t>
                    </a:r>
                    <a:r>
                      <a:rPr lang="en-US" altLang="ko-KR" sz="1400" dirty="0" smtClean="0"/>
                      <a:t>2</a:t>
                    </a:r>
                    <a:r>
                      <a:rPr lang="ko-KR" altLang="en-US" sz="1400" dirty="0" smtClean="0"/>
                      <a:t>장 또는 </a:t>
                    </a:r>
                    <a:r>
                      <a:rPr lang="en-US" altLang="ko-KR" sz="1400" dirty="0" smtClean="0"/>
                      <a:t>3</a:t>
                    </a:r>
                    <a:r>
                      <a:rPr lang="ko-KR" altLang="en-US" sz="1400" dirty="0" smtClean="0"/>
                      <a:t>장으로 계산</a:t>
                    </a:r>
                    <a:endParaRPr lang="en-US" altLang="ko-KR" sz="1400" dirty="0"/>
                  </a:p>
                </p:txBody>
              </p:sp>
              <p:sp>
                <p:nvSpPr>
                  <p:cNvPr id="60" name="직사각형 59"/>
                  <p:cNvSpPr/>
                  <p:nvPr/>
                </p:nvSpPr>
                <p:spPr>
                  <a:xfrm>
                    <a:off x="529676" y="406644"/>
                    <a:ext cx="3083674" cy="379183"/>
                  </a:xfrm>
                  <a:prstGeom prst="rect">
                    <a:avLst/>
                  </a:prstGeom>
                  <a:solidFill>
                    <a:srgbClr val="1B5774"/>
                  </a:solidFill>
                  <a:ln>
                    <a:solidFill>
                      <a:srgbClr val="1B5774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ko-KR" altLang="en-US" sz="2000" b="1" dirty="0" err="1" smtClean="0"/>
                      <a:t>보너스패</a:t>
                    </a:r>
                    <a:endParaRPr lang="en-US" altLang="ko-KR" sz="2000" b="1" dirty="0"/>
                  </a:p>
                </p:txBody>
              </p:sp>
            </p:grpSp>
            <p:pic>
              <p:nvPicPr>
                <p:cNvPr id="57" name="그림 56" descr="이미지 링크"/>
                <p:cNvPicPr/>
                <p:nvPr/>
              </p:nvPicPr>
              <p:blipFill>
                <a:blip r:embed="rId4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382037" y="1347053"/>
                  <a:ext cx="1266825" cy="923925"/>
                </a:xfrm>
                <a:prstGeom prst="rect">
                  <a:avLst/>
                </a:prstGeom>
                <a:noFill/>
                <a:ln>
                  <a:noFill/>
                </a:ln>
              </p:spPr>
            </p:pic>
          </p:grpSp>
        </p:grpSp>
      </p:grpSp>
    </p:spTree>
    <p:extLst>
      <p:ext uri="{BB962C8B-B14F-4D97-AF65-F5344CB8AC3E}">
        <p14:creationId xmlns:p14="http://schemas.microsoft.com/office/powerpoint/2010/main" val="15585278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1"/>
            <a:ext cx="12192000" cy="51874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3200" b="1" dirty="0" smtClean="0">
                <a:solidFill>
                  <a:schemeClr val="tx1"/>
                </a:solidFill>
              </a:rPr>
              <a:t>맞고</a:t>
            </a:r>
            <a:endParaRPr lang="ko-KR" altLang="en-US" sz="3200" b="1" dirty="0">
              <a:solidFill>
                <a:schemeClr val="tx1"/>
              </a:solidFill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518747"/>
            <a:ext cx="12192000" cy="37806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2000" b="1" dirty="0">
                <a:solidFill>
                  <a:schemeClr val="tx1"/>
                </a:solidFill>
              </a:rPr>
              <a:t>5</a:t>
            </a:r>
            <a:r>
              <a:rPr lang="en-US" altLang="ko-KR" sz="2000" b="1" dirty="0" smtClean="0">
                <a:solidFill>
                  <a:schemeClr val="tx1"/>
                </a:solidFill>
              </a:rPr>
              <a:t>. </a:t>
            </a:r>
            <a:r>
              <a:rPr lang="ko-KR" altLang="en-US" sz="2000" b="1" dirty="0" smtClean="0">
                <a:solidFill>
                  <a:schemeClr val="tx1"/>
                </a:solidFill>
              </a:rPr>
              <a:t>총점 계산</a:t>
            </a:r>
            <a:endParaRPr lang="ko-KR" altLang="en-US" sz="2000" b="1" dirty="0">
              <a:solidFill>
                <a:schemeClr val="tx1"/>
              </a:solidFill>
            </a:endParaRPr>
          </a:p>
        </p:txBody>
      </p:sp>
      <p:graphicFrame>
        <p:nvGraphicFramePr>
          <p:cNvPr id="6" name="다이어그램 5"/>
          <p:cNvGraphicFramePr/>
          <p:nvPr>
            <p:extLst>
              <p:ext uri="{D42A27DB-BD31-4B8C-83A1-F6EECF244321}">
                <p14:modId xmlns:p14="http://schemas.microsoft.com/office/powerpoint/2010/main" val="633409811"/>
              </p:ext>
            </p:extLst>
          </p:nvPr>
        </p:nvGraphicFramePr>
        <p:xfrm>
          <a:off x="2032000" y="1439333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모서리가 둥근 직사각형 6"/>
          <p:cNvSpPr/>
          <p:nvPr/>
        </p:nvSpPr>
        <p:spPr>
          <a:xfrm>
            <a:off x="2032000" y="896816"/>
            <a:ext cx="8128000" cy="757417"/>
          </a:xfrm>
          <a:prstGeom prst="roundRect">
            <a:avLst/>
          </a:prstGeom>
          <a:solidFill>
            <a:srgbClr val="44546A"/>
          </a:solidFill>
          <a:ln>
            <a:solidFill>
              <a:srgbClr val="9CA2A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2000" b="1" dirty="0" smtClean="0"/>
              <a:t>다음의 경우</a:t>
            </a:r>
            <a:r>
              <a:rPr lang="en-US" altLang="ko-KR" sz="2000" b="1" dirty="0" smtClean="0"/>
              <a:t>, </a:t>
            </a:r>
            <a:r>
              <a:rPr lang="ko-KR" altLang="en-US" sz="2000" b="1" dirty="0" smtClean="0"/>
              <a:t>점수를 계산할 때 정해진 배율 만큼 추가 계산한다</a:t>
            </a:r>
            <a:r>
              <a:rPr lang="en-US" altLang="ko-KR" sz="2000" b="1" dirty="0" smtClean="0"/>
              <a:t>.</a:t>
            </a:r>
          </a:p>
          <a:p>
            <a:pPr algn="ctr"/>
            <a:r>
              <a:rPr lang="ko-KR" altLang="en-US" sz="2000" b="1" dirty="0" smtClean="0"/>
              <a:t>이는 중복 적용이 가능하다</a:t>
            </a:r>
            <a:r>
              <a:rPr lang="en-US" altLang="ko-KR" sz="2000" b="1" dirty="0" smtClean="0"/>
              <a:t>.</a:t>
            </a:r>
            <a:endParaRPr lang="ko-KR" alt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31589888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ko-KR" altLang="en-US" dirty="0" smtClean="0"/>
              <a:t>바둑이</a:t>
            </a:r>
            <a:r>
              <a:rPr lang="en-US" altLang="ko-KR" dirty="0" smtClean="0"/>
              <a:t>(</a:t>
            </a:r>
            <a:r>
              <a:rPr lang="ko-KR" altLang="en-US" dirty="0" err="1" smtClean="0"/>
              <a:t>로우바둑이</a:t>
            </a:r>
            <a:r>
              <a:rPr lang="en-US" altLang="ko-KR" dirty="0" smtClean="0"/>
              <a:t>)</a:t>
            </a:r>
            <a:endParaRPr lang="ko-KR" altLang="en-US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996482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/>
        </p:nvSpPr>
        <p:spPr>
          <a:xfrm>
            <a:off x="0" y="1"/>
            <a:ext cx="12192000" cy="51874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3200" b="1" dirty="0" smtClean="0">
                <a:solidFill>
                  <a:schemeClr val="tx1"/>
                </a:solidFill>
              </a:rPr>
              <a:t>바둑이</a:t>
            </a:r>
            <a:r>
              <a:rPr lang="en-US" altLang="ko-KR" sz="3200" b="1" dirty="0" smtClean="0">
                <a:solidFill>
                  <a:schemeClr val="tx1"/>
                </a:solidFill>
              </a:rPr>
              <a:t>(</a:t>
            </a:r>
            <a:r>
              <a:rPr lang="ko-KR" altLang="en-US" sz="3200" b="1" dirty="0" err="1" smtClean="0">
                <a:solidFill>
                  <a:schemeClr val="tx1"/>
                </a:solidFill>
              </a:rPr>
              <a:t>로우바둑이</a:t>
            </a:r>
            <a:r>
              <a:rPr lang="en-US" altLang="ko-KR" sz="3200" b="1" dirty="0" smtClean="0">
                <a:solidFill>
                  <a:schemeClr val="tx1"/>
                </a:solidFill>
              </a:rPr>
              <a:t>)</a:t>
            </a:r>
            <a:endParaRPr lang="ko-KR" altLang="en-US" sz="3200" b="1" dirty="0">
              <a:solidFill>
                <a:schemeClr val="tx1"/>
              </a:solidFill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0" y="518747"/>
            <a:ext cx="12192000" cy="37806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2000" b="1" dirty="0" smtClean="0">
                <a:solidFill>
                  <a:schemeClr val="tx1"/>
                </a:solidFill>
              </a:rPr>
              <a:t>1. </a:t>
            </a:r>
            <a:r>
              <a:rPr lang="ko-KR" altLang="en-US" sz="2000" b="1" dirty="0" smtClean="0">
                <a:solidFill>
                  <a:schemeClr val="tx1"/>
                </a:solidFill>
              </a:rPr>
              <a:t>기본 진행</a:t>
            </a:r>
            <a:endParaRPr lang="ko-KR" altLang="en-US" sz="2000" b="1" dirty="0">
              <a:solidFill>
                <a:schemeClr val="tx1"/>
              </a:solidFill>
            </a:endParaRPr>
          </a:p>
        </p:txBody>
      </p:sp>
      <p:graphicFrame>
        <p:nvGraphicFramePr>
          <p:cNvPr id="9" name="다이어그램 8"/>
          <p:cNvGraphicFramePr/>
          <p:nvPr>
            <p:extLst>
              <p:ext uri="{D42A27DB-BD31-4B8C-83A1-F6EECF244321}">
                <p14:modId xmlns:p14="http://schemas.microsoft.com/office/powerpoint/2010/main" val="3723102048"/>
              </p:ext>
            </p:extLst>
          </p:nvPr>
        </p:nvGraphicFramePr>
        <p:xfrm>
          <a:off x="1" y="1130535"/>
          <a:ext cx="12191999" cy="202830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1" name="직사각형 10"/>
          <p:cNvSpPr/>
          <p:nvPr/>
        </p:nvSpPr>
        <p:spPr>
          <a:xfrm>
            <a:off x="504826" y="2909455"/>
            <a:ext cx="11182349" cy="115546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342900" indent="-342900" algn="ctr">
              <a:buFont typeface="Wingdings" panose="05000000000000000000" pitchFamily="2" charset="2"/>
              <a:buChar char="v"/>
            </a:pPr>
            <a:r>
              <a:rPr lang="ko-KR" altLang="en-US" sz="1500" dirty="0" smtClean="0"/>
              <a:t>카드 교환 기회는 총 </a:t>
            </a:r>
            <a:r>
              <a:rPr lang="en-US" altLang="ko-KR" sz="1500" dirty="0" smtClean="0"/>
              <a:t>3</a:t>
            </a:r>
            <a:r>
              <a:rPr lang="ko-KR" altLang="en-US" sz="1500" dirty="0" smtClean="0"/>
              <a:t>회가 있으며</a:t>
            </a:r>
            <a:r>
              <a:rPr lang="en-US" altLang="ko-KR" sz="1500" dirty="0" smtClean="0"/>
              <a:t>, </a:t>
            </a:r>
            <a:r>
              <a:rPr lang="ko-KR" altLang="en-US" sz="1500" dirty="0" smtClean="0"/>
              <a:t>각각 아침</a:t>
            </a:r>
            <a:r>
              <a:rPr lang="en-US" altLang="ko-KR" sz="1500" dirty="0" smtClean="0"/>
              <a:t>, </a:t>
            </a:r>
            <a:r>
              <a:rPr lang="ko-KR" altLang="en-US" sz="1500" dirty="0" smtClean="0"/>
              <a:t>점심</a:t>
            </a:r>
            <a:r>
              <a:rPr lang="en-US" altLang="ko-KR" sz="1500" dirty="0" smtClean="0"/>
              <a:t>, </a:t>
            </a:r>
            <a:r>
              <a:rPr lang="ko-KR" altLang="en-US" sz="1500" dirty="0" smtClean="0"/>
              <a:t>저녁이다</a:t>
            </a:r>
            <a:r>
              <a:rPr lang="en-US" altLang="ko-KR" sz="1500" dirty="0" smtClean="0"/>
              <a:t>.</a:t>
            </a:r>
          </a:p>
          <a:p>
            <a:pPr marL="342900" indent="-342900" algn="ctr">
              <a:buFont typeface="Wingdings" panose="05000000000000000000" pitchFamily="2" charset="2"/>
              <a:buChar char="v"/>
            </a:pPr>
            <a:r>
              <a:rPr lang="ko-KR" altLang="en-US" sz="1500" dirty="0" smtClean="0"/>
              <a:t>카드는 </a:t>
            </a:r>
            <a:r>
              <a:rPr lang="en-US" altLang="ko-KR" sz="1500" dirty="0" smtClean="0"/>
              <a:t>0</a:t>
            </a:r>
            <a:r>
              <a:rPr lang="ko-KR" altLang="en-US" sz="1500" dirty="0" smtClean="0"/>
              <a:t>장 교환</a:t>
            </a:r>
            <a:r>
              <a:rPr lang="en-US" altLang="ko-KR" sz="1500" dirty="0" smtClean="0"/>
              <a:t>(</a:t>
            </a:r>
            <a:r>
              <a:rPr lang="ko-KR" altLang="en-US" sz="1500" dirty="0" smtClean="0"/>
              <a:t>패스</a:t>
            </a:r>
            <a:r>
              <a:rPr lang="en-US" altLang="ko-KR" sz="1500" dirty="0" smtClean="0"/>
              <a:t>)</a:t>
            </a:r>
            <a:r>
              <a:rPr lang="ko-KR" altLang="en-US" sz="1500" dirty="0" smtClean="0"/>
              <a:t>부터 최대 </a:t>
            </a:r>
            <a:r>
              <a:rPr lang="en-US" altLang="ko-KR" sz="1500" dirty="0" smtClean="0"/>
              <a:t>4</a:t>
            </a:r>
            <a:r>
              <a:rPr lang="ko-KR" altLang="en-US" sz="1500" dirty="0" smtClean="0"/>
              <a:t>장까지 교환이 가능하다</a:t>
            </a:r>
            <a:r>
              <a:rPr lang="en-US" altLang="ko-KR" sz="1500" dirty="0" smtClean="0"/>
              <a:t>.</a:t>
            </a:r>
          </a:p>
          <a:p>
            <a:pPr marL="342900" indent="-342900" algn="ctr">
              <a:buFont typeface="Wingdings" panose="05000000000000000000" pitchFamily="2" charset="2"/>
              <a:buChar char="v"/>
            </a:pPr>
            <a:r>
              <a:rPr lang="ko-KR" altLang="en-US" sz="1500" dirty="0" smtClean="0"/>
              <a:t>최초 카드를 </a:t>
            </a:r>
            <a:r>
              <a:rPr lang="en-US" altLang="ko-KR" sz="1500" dirty="0" smtClean="0"/>
              <a:t>1</a:t>
            </a:r>
            <a:r>
              <a:rPr lang="ko-KR" altLang="en-US" sz="1500" dirty="0" smtClean="0"/>
              <a:t>회 받은 후</a:t>
            </a:r>
            <a:r>
              <a:rPr lang="en-US" altLang="ko-KR" sz="1500" dirty="0" smtClean="0"/>
              <a:t>, </a:t>
            </a:r>
            <a:r>
              <a:rPr lang="ko-KR" altLang="en-US" sz="1500" dirty="0" smtClean="0"/>
              <a:t>카드 교환 시점마다 </a:t>
            </a:r>
            <a:r>
              <a:rPr lang="en-US" altLang="ko-KR" sz="1500" dirty="0" smtClean="0"/>
              <a:t>1</a:t>
            </a:r>
            <a:r>
              <a:rPr lang="ko-KR" altLang="en-US" sz="1500" dirty="0" smtClean="0"/>
              <a:t>회씩 총 </a:t>
            </a:r>
            <a:r>
              <a:rPr lang="en-US" altLang="ko-KR" sz="1500" dirty="0" smtClean="0"/>
              <a:t>4</a:t>
            </a:r>
            <a:r>
              <a:rPr lang="ko-KR" altLang="en-US" sz="1500" dirty="0" smtClean="0"/>
              <a:t>회 배팅이 가능하다</a:t>
            </a:r>
            <a:r>
              <a:rPr lang="en-US" altLang="ko-KR" sz="1500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9957004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115</TotalTime>
  <Words>873</Words>
  <Application>Microsoft Office PowerPoint</Application>
  <PresentationFormat>와이드스크린</PresentationFormat>
  <Paragraphs>168</Paragraphs>
  <Slides>11</Slides>
  <Notes>5</Notes>
  <HiddenSlides>0</HiddenSlides>
  <MMClips>0</MMClips>
  <ScaleCrop>false</ScaleCrop>
  <HeadingPairs>
    <vt:vector size="6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11</vt:i4>
      </vt:variant>
    </vt:vector>
  </HeadingPairs>
  <TitlesOfParts>
    <vt:vector size="15" baseType="lpstr">
      <vt:lpstr>맑은 고딕</vt:lpstr>
      <vt:lpstr>Arial</vt:lpstr>
      <vt:lpstr>Wingdings</vt:lpstr>
      <vt:lpstr>Office 테마</vt:lpstr>
      <vt:lpstr>맞고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바둑이(로우바둑이)</vt:lpstr>
      <vt:lpstr>PowerPoint 프레젠테이션</vt:lpstr>
      <vt:lpstr>PowerPoint 프레젠테이션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dream21</dc:creator>
  <cp:lastModifiedBy>dream21</cp:lastModifiedBy>
  <cp:revision>92</cp:revision>
  <dcterms:created xsi:type="dcterms:W3CDTF">2020-01-20T04:49:28Z</dcterms:created>
  <dcterms:modified xsi:type="dcterms:W3CDTF">2020-01-20T07:09:28Z</dcterms:modified>
</cp:coreProperties>
</file>