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2" r:id="rId3"/>
  </p:sldMasterIdLst>
  <p:notesMasterIdLst>
    <p:notesMasterId r:id="rId7"/>
  </p:notesMasterIdLst>
  <p:sldIdLst>
    <p:sldId id="265" r:id="rId4"/>
    <p:sldId id="271" r:id="rId5"/>
    <p:sldId id="482" r:id="rId6"/>
  </p:sldIdLst>
  <p:sldSz cx="10693400" cy="7561263"/>
  <p:notesSz cx="6858000" cy="9144000"/>
  <p:defaultTextStyle>
    <a:defPPr>
      <a:defRPr lang="ko-KR"/>
    </a:defPPr>
    <a:lvl1pPr marL="0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E12"/>
    <a:srgbClr val="FF0000"/>
    <a:srgbClr val="F7F7F7"/>
    <a:srgbClr val="FFFFFF"/>
    <a:srgbClr val="E60000"/>
    <a:srgbClr val="FFF5EB"/>
    <a:srgbClr val="FFFBF7"/>
    <a:srgbClr val="0070C0"/>
    <a:srgbClr val="FF5C2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64" autoAdjust="0"/>
    <p:restoredTop sz="98529" autoAdjust="0"/>
  </p:normalViewPr>
  <p:slideViewPr>
    <p:cSldViewPr>
      <p:cViewPr varScale="1">
        <p:scale>
          <a:sx n="96" d="100"/>
          <a:sy n="96" d="100"/>
        </p:scale>
        <p:origin x="1902" y="7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125" d="100"/>
          <a:sy n="125" d="100"/>
        </p:scale>
        <p:origin x="-4932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279DD-1BBE-4268-8AD2-25C61ACCFEFD}" type="datetimeFigureOut">
              <a:rPr lang="ko-KR" altLang="en-US" smtClean="0"/>
              <a:pPr/>
              <a:t>2021-01-21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8DF24-EBA6-4703-8E85-EF554B625B7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9607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41"/>
          <p:cNvSpPr>
            <a:spLocks noChangeArrowheads="1"/>
          </p:cNvSpPr>
          <p:nvPr userDrawn="1"/>
        </p:nvSpPr>
        <p:spPr bwMode="auto">
          <a:xfrm>
            <a:off x="125413" y="107950"/>
            <a:ext cx="10440000" cy="7164388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  <a:defRPr/>
            </a:pPr>
            <a:endParaRPr lang="ko-KR" altLang="en-US"/>
          </a:p>
        </p:txBody>
      </p:sp>
      <p:sp>
        <p:nvSpPr>
          <p:cNvPr id="8" name="Rectangle 28"/>
          <p:cNvSpPr>
            <a:spLocks noChangeArrowheads="1"/>
          </p:cNvSpPr>
          <p:nvPr userDrawn="1"/>
        </p:nvSpPr>
        <p:spPr bwMode="auto">
          <a:xfrm>
            <a:off x="0" y="7381876"/>
            <a:ext cx="10710000" cy="179387"/>
          </a:xfrm>
          <a:prstGeom prst="rect">
            <a:avLst/>
          </a:prstGeom>
          <a:solidFill>
            <a:srgbClr val="4D4D4D"/>
          </a:solidFill>
          <a:ln w="3175" algn="ctr">
            <a:noFill/>
            <a:miter lim="800000"/>
            <a:headEnd/>
            <a:tailEnd/>
          </a:ln>
        </p:spPr>
        <p:txBody>
          <a:bodyPr wrap="none" lIns="91434" tIns="45718" rIns="91434" bIns="45718" anchor="ctr"/>
          <a:lstStyle/>
          <a:p>
            <a:pPr algn="r">
              <a:spcBef>
                <a:spcPct val="50000"/>
              </a:spcBef>
              <a:defRPr/>
            </a:pPr>
            <a:endParaRPr lang="ko-KR" altLang="en-US">
              <a:solidFill>
                <a:srgbClr val="1C1C1C"/>
              </a:solidFill>
              <a:latin typeface="Arial" charset="0"/>
            </a:endParaRPr>
          </a:p>
        </p:txBody>
      </p:sp>
      <p:sp>
        <p:nvSpPr>
          <p:cNvPr id="9" name="Rectangle 175"/>
          <p:cNvSpPr>
            <a:spLocks noChangeArrowheads="1"/>
          </p:cNvSpPr>
          <p:nvPr userDrawn="1"/>
        </p:nvSpPr>
        <p:spPr bwMode="auto">
          <a:xfrm>
            <a:off x="10460366" y="7410014"/>
            <a:ext cx="125034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9pPr>
          </a:lstStyle>
          <a:p>
            <a:pPr algn="r" defTabSz="961964" rtl="0" fontAlgn="base" latinLnBrk="1">
              <a:spcBef>
                <a:spcPct val="0"/>
              </a:spcBef>
              <a:spcAft>
                <a:spcPct val="0"/>
              </a:spcAft>
              <a:defRPr/>
            </a:pPr>
            <a:fld id="{42A61D1F-6597-44C7-B510-17CE7B0E7975}" type="slidenum">
              <a:rPr kumimoji="1" lang="ko-KR" altLang="en-US" sz="800" kern="1200" dirty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pPr algn="r" defTabSz="961964" rtl="0" fontAlgn="base" latinLnBrk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 sz="800" kern="1200" dirty="0">
              <a:solidFill>
                <a:schemeClr val="bg1"/>
              </a:solidFill>
              <a:latin typeface="Arial" pitchFamily="34" charset="0"/>
              <a:ea typeface="돋움" pitchFamily="50" charset="-127"/>
              <a:cs typeface="Arial" pitchFamily="34" charset="0"/>
            </a:endParaRPr>
          </a:p>
        </p:txBody>
      </p:sp>
      <p:sp>
        <p:nvSpPr>
          <p:cNvPr id="10" name="Rectangle 174"/>
          <p:cNvSpPr>
            <a:spLocks noChangeArrowheads="1"/>
          </p:cNvSpPr>
          <p:nvPr userDrawn="1"/>
        </p:nvSpPr>
        <p:spPr bwMode="auto">
          <a:xfrm>
            <a:off x="109400" y="7417708"/>
            <a:ext cx="779059" cy="10772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defTabSz="957756">
              <a:defRPr/>
            </a:pPr>
            <a:r>
              <a:rPr kumimoji="1" lang="en-US" altLang="ko-KR" sz="700" kern="1200" dirty="0" smtClean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Reported by </a:t>
            </a:r>
            <a:r>
              <a:rPr kumimoji="1" lang="ko-KR" altLang="en-US" sz="700" b="1" dirty="0" smtClean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㈜뭉치</a:t>
            </a:r>
            <a:endParaRPr kumimoji="1" lang="ko-KR" altLang="en-US" sz="700" b="1" kern="1200" dirty="0" smtClean="0">
              <a:solidFill>
                <a:schemeClr val="bg1"/>
              </a:solidFill>
              <a:latin typeface="Arial" pitchFamily="34" charset="0"/>
              <a:ea typeface="돋움" pitchFamily="50" charset="-127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043056" rtl="0" eaLnBrk="1" latinLnBrk="1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1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1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1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1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8"/>
          <p:cNvSpPr>
            <a:spLocks noChangeArrowheads="1"/>
          </p:cNvSpPr>
          <p:nvPr userDrawn="1"/>
        </p:nvSpPr>
        <p:spPr bwMode="auto">
          <a:xfrm>
            <a:off x="0" y="7381876"/>
            <a:ext cx="10710000" cy="179387"/>
          </a:xfrm>
          <a:prstGeom prst="rect">
            <a:avLst/>
          </a:prstGeom>
          <a:solidFill>
            <a:srgbClr val="4D4D4D"/>
          </a:solidFill>
          <a:ln w="3175" algn="ctr">
            <a:noFill/>
            <a:miter lim="800000"/>
            <a:headEnd/>
            <a:tailEnd/>
          </a:ln>
        </p:spPr>
        <p:txBody>
          <a:bodyPr wrap="none" lIns="91434" tIns="45718" rIns="91434" bIns="45718" anchor="ctr"/>
          <a:lstStyle/>
          <a:p>
            <a:pPr algn="r">
              <a:spcBef>
                <a:spcPct val="50000"/>
              </a:spcBef>
              <a:defRPr/>
            </a:pPr>
            <a:endParaRPr lang="ko-KR" altLang="en-US">
              <a:solidFill>
                <a:srgbClr val="1C1C1C"/>
              </a:solidFill>
              <a:latin typeface="Arial" charset="0"/>
            </a:endParaRPr>
          </a:p>
        </p:txBody>
      </p:sp>
      <p:sp>
        <p:nvSpPr>
          <p:cNvPr id="9" name="Rectangle 175"/>
          <p:cNvSpPr>
            <a:spLocks noChangeArrowheads="1"/>
          </p:cNvSpPr>
          <p:nvPr userDrawn="1"/>
        </p:nvSpPr>
        <p:spPr bwMode="auto">
          <a:xfrm>
            <a:off x="10460366" y="7410014"/>
            <a:ext cx="125034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9pPr>
          </a:lstStyle>
          <a:p>
            <a:pPr algn="r" defTabSz="961964" rtl="0" fontAlgn="base" latinLnBrk="1">
              <a:spcBef>
                <a:spcPct val="0"/>
              </a:spcBef>
              <a:spcAft>
                <a:spcPct val="0"/>
              </a:spcAft>
              <a:defRPr/>
            </a:pPr>
            <a:fld id="{42A61D1F-6597-44C7-B510-17CE7B0E7975}" type="slidenum">
              <a:rPr kumimoji="1" lang="ko-KR" altLang="en-US" sz="800" kern="1200" dirty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pPr algn="r" defTabSz="961964" rtl="0" fontAlgn="base" latinLnBrk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 sz="800" kern="1200" dirty="0">
              <a:solidFill>
                <a:schemeClr val="bg1"/>
              </a:solidFill>
              <a:latin typeface="Arial" pitchFamily="34" charset="0"/>
              <a:ea typeface="돋움" pitchFamily="50" charset="-127"/>
              <a:cs typeface="Arial" pitchFamily="34" charset="0"/>
            </a:endParaRPr>
          </a:p>
        </p:txBody>
      </p:sp>
      <p:sp>
        <p:nvSpPr>
          <p:cNvPr id="10" name="Rectangle 174"/>
          <p:cNvSpPr>
            <a:spLocks noChangeArrowheads="1"/>
          </p:cNvSpPr>
          <p:nvPr userDrawn="1"/>
        </p:nvSpPr>
        <p:spPr bwMode="auto">
          <a:xfrm>
            <a:off x="109400" y="7417708"/>
            <a:ext cx="1157368" cy="10772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defTabSz="957756">
              <a:defRPr/>
            </a:pPr>
            <a:r>
              <a:rPr kumimoji="1" lang="en-US" altLang="ko-KR" sz="700" kern="1200" dirty="0" smtClean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Reported by </a:t>
            </a:r>
            <a:r>
              <a:rPr kumimoji="1" lang="ko-KR" altLang="en-US" sz="700" b="1" dirty="0" smtClean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㈜비씨디플랫폼</a:t>
            </a:r>
            <a:endParaRPr kumimoji="1" lang="ko-KR" altLang="en-US" sz="700" b="1" kern="1200" dirty="0" smtClean="0">
              <a:solidFill>
                <a:schemeClr val="bg1"/>
              </a:solidFill>
              <a:latin typeface="Arial" pitchFamily="34" charset="0"/>
              <a:ea typeface="돋움" pitchFamily="50" charset="-127"/>
              <a:cs typeface="Arial" pitchFamily="34" charset="0"/>
            </a:endParaRPr>
          </a:p>
        </p:txBody>
      </p:sp>
      <p:grpSp>
        <p:nvGrpSpPr>
          <p:cNvPr id="32" name="그룹 31"/>
          <p:cNvGrpSpPr/>
          <p:nvPr userDrawn="1"/>
        </p:nvGrpSpPr>
        <p:grpSpPr>
          <a:xfrm>
            <a:off x="8477415" y="323641"/>
            <a:ext cx="2087998" cy="252000"/>
            <a:chOff x="7689000" y="323641"/>
            <a:chExt cx="2087998" cy="252000"/>
          </a:xfrm>
        </p:grpSpPr>
        <p:grpSp>
          <p:nvGrpSpPr>
            <p:cNvPr id="17" name="그룹 16"/>
            <p:cNvGrpSpPr/>
            <p:nvPr userDrawn="1"/>
          </p:nvGrpSpPr>
          <p:grpSpPr>
            <a:xfrm>
              <a:off x="7689000" y="323641"/>
              <a:ext cx="1187999" cy="252000"/>
              <a:chOff x="7689000" y="323641"/>
              <a:chExt cx="1187999" cy="252000"/>
            </a:xfrm>
          </p:grpSpPr>
          <p:sp>
            <p:nvSpPr>
              <p:cNvPr id="18" name="Rectangle 241"/>
              <p:cNvSpPr>
                <a:spLocks noChangeArrowheads="1"/>
              </p:cNvSpPr>
              <p:nvPr userDrawn="1"/>
            </p:nvSpPr>
            <p:spPr bwMode="auto">
              <a:xfrm>
                <a:off x="8228999" y="323641"/>
                <a:ext cx="648000" cy="252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175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ko-KR" altLang="en-US" sz="7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전재한</a:t>
                </a:r>
                <a:endParaRPr lang="ko-KR" altLang="en-US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9" name="직사각형 18"/>
              <p:cNvSpPr/>
              <p:nvPr userDrawn="1"/>
            </p:nvSpPr>
            <p:spPr>
              <a:xfrm>
                <a:off x="7689000" y="323641"/>
                <a:ext cx="540000" cy="25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342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ko-KR" altLang="en-US" sz="700" b="0" i="0" u="none" strike="noStrike" kern="1200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돋움" pitchFamily="50" charset="-127"/>
                    <a:ea typeface="돋움" pitchFamily="50" charset="-127"/>
                    <a:cs typeface="+mn-cs"/>
                  </a:rPr>
                  <a:t>작성자</a:t>
                </a:r>
                <a:endParaRPr kumimoji="1" lang="ko-KR" altLang="en-US" sz="700" b="0" i="0" u="none" strike="noStrike" kern="1200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</p:grpSp>
        <p:grpSp>
          <p:nvGrpSpPr>
            <p:cNvPr id="20" name="그룹 19"/>
            <p:cNvGrpSpPr/>
            <p:nvPr userDrawn="1"/>
          </p:nvGrpSpPr>
          <p:grpSpPr>
            <a:xfrm>
              <a:off x="8876999" y="323641"/>
              <a:ext cx="899999" cy="252000"/>
              <a:chOff x="8876998" y="323641"/>
              <a:chExt cx="899999" cy="252000"/>
            </a:xfrm>
          </p:grpSpPr>
          <p:sp>
            <p:nvSpPr>
              <p:cNvPr id="21" name="Rectangle 241"/>
              <p:cNvSpPr>
                <a:spLocks noChangeArrowheads="1"/>
              </p:cNvSpPr>
              <p:nvPr userDrawn="1"/>
            </p:nvSpPr>
            <p:spPr bwMode="auto">
              <a:xfrm>
                <a:off x="9416997" y="323641"/>
                <a:ext cx="360000" cy="252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175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marL="0" algn="ctr" defTabSz="1043056" rtl="0" eaLnBrk="1" fontAlgn="base" latinLnBrk="1" hangingPunct="1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US" altLang="ko-KR" sz="700" kern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1.5</a:t>
                </a:r>
                <a:endParaRPr lang="ko-KR" altLang="en-US" sz="7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  <p:sp>
            <p:nvSpPr>
              <p:cNvPr id="22" name="직사각형 21"/>
              <p:cNvSpPr/>
              <p:nvPr userDrawn="1"/>
            </p:nvSpPr>
            <p:spPr>
              <a:xfrm>
                <a:off x="8876998" y="323641"/>
                <a:ext cx="540000" cy="25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342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ko-KR" sz="700" b="0" i="0" u="none" strike="noStrike" kern="1200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돋움" pitchFamily="50" charset="-127"/>
                    <a:ea typeface="돋움" pitchFamily="50" charset="-127"/>
                    <a:cs typeface="+mn-cs"/>
                  </a:rPr>
                  <a:t>Ver.</a:t>
                </a:r>
                <a:endParaRPr kumimoji="1" lang="ko-KR" altLang="en-US" sz="700" b="0" i="0" u="none" strike="noStrike" kern="1200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</p:grpSp>
      </p:grpSp>
      <p:sp>
        <p:nvSpPr>
          <p:cNvPr id="33" name="Rectangle 241"/>
          <p:cNvSpPr>
            <a:spLocks noChangeArrowheads="1"/>
          </p:cNvSpPr>
          <p:nvPr userDrawn="1"/>
        </p:nvSpPr>
        <p:spPr bwMode="auto">
          <a:xfrm>
            <a:off x="143550" y="622333"/>
            <a:ext cx="8287200" cy="6642000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lIns="90000" tIns="0" rIns="0" bIns="0" anchor="ctr"/>
          <a:lstStyle/>
          <a:p>
            <a:pPr algn="l" rtl="0" fontAlgn="base" latinLnBrk="1">
              <a:spcBef>
                <a:spcPct val="50000"/>
              </a:spcBef>
              <a:spcAft>
                <a:spcPct val="0"/>
              </a:spcAft>
              <a:defRPr/>
            </a:pPr>
            <a:endParaRPr kumimoji="1" lang="ko-KR" altLang="en-US" sz="800" kern="1200" dirty="0">
              <a:solidFill>
                <a:srgbClr val="4D4D4D"/>
              </a:solidFill>
              <a:latin typeface="돋움" pitchFamily="50" charset="-127"/>
              <a:ea typeface="돋움" pitchFamily="50" charset="-127"/>
              <a:cs typeface="+mn-cs"/>
            </a:endParaRPr>
          </a:p>
        </p:txBody>
      </p:sp>
      <p:grpSp>
        <p:nvGrpSpPr>
          <p:cNvPr id="39" name="그룹 38"/>
          <p:cNvGrpSpPr/>
          <p:nvPr userDrawn="1"/>
        </p:nvGrpSpPr>
        <p:grpSpPr>
          <a:xfrm>
            <a:off x="125413" y="323641"/>
            <a:ext cx="8318404" cy="252000"/>
            <a:chOff x="125413" y="323641"/>
            <a:chExt cx="8318404" cy="252000"/>
          </a:xfrm>
        </p:grpSpPr>
        <p:grpSp>
          <p:nvGrpSpPr>
            <p:cNvPr id="11" name="그룹 10"/>
            <p:cNvGrpSpPr/>
            <p:nvPr userDrawn="1"/>
          </p:nvGrpSpPr>
          <p:grpSpPr>
            <a:xfrm>
              <a:off x="125413" y="323641"/>
              <a:ext cx="5039999" cy="252000"/>
              <a:chOff x="129000" y="323641"/>
              <a:chExt cx="5039999" cy="252000"/>
            </a:xfrm>
          </p:grpSpPr>
          <p:sp>
            <p:nvSpPr>
              <p:cNvPr id="12" name="Rectangle 241"/>
              <p:cNvSpPr>
                <a:spLocks noChangeArrowheads="1"/>
              </p:cNvSpPr>
              <p:nvPr userDrawn="1"/>
            </p:nvSpPr>
            <p:spPr bwMode="auto">
              <a:xfrm>
                <a:off x="668999" y="323641"/>
                <a:ext cx="4500000" cy="252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175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lIns="90000" tIns="0" rIns="0" bIns="0" anchor="ctr"/>
              <a:lstStyle/>
              <a:p>
                <a:pPr marL="0" algn="l" defTabSz="1043056" rtl="0" eaLnBrk="1" latinLnBrk="1" hangingPunct="1">
                  <a:spcBef>
                    <a:spcPct val="50000"/>
                  </a:spcBef>
                  <a:defRPr/>
                </a:pPr>
                <a:endParaRPr lang="ko-KR" altLang="en-US" sz="7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  <p:sp>
            <p:nvSpPr>
              <p:cNvPr id="13" name="Rectangle 241"/>
              <p:cNvSpPr>
                <a:spLocks noChangeArrowheads="1"/>
              </p:cNvSpPr>
              <p:nvPr userDrawn="1"/>
            </p:nvSpPr>
            <p:spPr bwMode="auto">
              <a:xfrm>
                <a:off x="129000" y="323641"/>
                <a:ext cx="540000" cy="25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175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marL="0" marR="0" lvl="0" indent="0" algn="ctr" defTabSz="914342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ko-KR" altLang="en-US" sz="700" b="0" i="0" u="none" strike="noStrike" kern="1200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돋움" pitchFamily="50" charset="-127"/>
                    <a:ea typeface="돋움" pitchFamily="50" charset="-127"/>
                    <a:cs typeface="+mn-cs"/>
                  </a:rPr>
                  <a:t>경로</a:t>
                </a:r>
                <a:endParaRPr kumimoji="1" lang="ko-KR" altLang="en-US" sz="700" b="0" i="0" u="none" strike="noStrike" kern="1200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</p:grpSp>
        <p:grpSp>
          <p:nvGrpSpPr>
            <p:cNvPr id="38" name="그룹 37"/>
            <p:cNvGrpSpPr/>
            <p:nvPr userDrawn="1"/>
          </p:nvGrpSpPr>
          <p:grpSpPr>
            <a:xfrm>
              <a:off x="5164218" y="323641"/>
              <a:ext cx="3279599" cy="252000"/>
              <a:chOff x="5563818" y="323641"/>
              <a:chExt cx="3279599" cy="252000"/>
            </a:xfrm>
          </p:grpSpPr>
          <p:sp>
            <p:nvSpPr>
              <p:cNvPr id="15" name="직사각형 14"/>
              <p:cNvSpPr/>
              <p:nvPr userDrawn="1"/>
            </p:nvSpPr>
            <p:spPr>
              <a:xfrm>
                <a:off x="5563818" y="323641"/>
                <a:ext cx="540000" cy="25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175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marL="0" marR="0" lvl="0" indent="0" algn="ctr" defTabSz="914342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ko-KR" altLang="en-US" sz="700" b="0" i="0" u="none" strike="noStrike" kern="1200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돋움" pitchFamily="50" charset="-127"/>
                    <a:ea typeface="돋움" pitchFamily="50" charset="-127"/>
                    <a:cs typeface="+mn-cs"/>
                  </a:rPr>
                  <a:t>화면명</a:t>
                </a:r>
                <a:endParaRPr kumimoji="1" lang="ko-KR" altLang="en-US" sz="700" b="0" i="0" u="none" strike="noStrike" kern="1200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  <p:sp>
            <p:nvSpPr>
              <p:cNvPr id="16" name="Rectangle 241"/>
              <p:cNvSpPr>
                <a:spLocks noChangeArrowheads="1"/>
              </p:cNvSpPr>
              <p:nvPr userDrawn="1"/>
            </p:nvSpPr>
            <p:spPr bwMode="auto">
              <a:xfrm>
                <a:off x="6103817" y="323641"/>
                <a:ext cx="2739600" cy="252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175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lIns="90000" tIns="0" rIns="0" bIns="0" anchor="ctr"/>
              <a:lstStyle/>
              <a:p>
                <a:pPr marL="0" algn="l" defTabSz="1043056" rtl="0" eaLnBrk="1" fontAlgn="base" latinLnBrk="1" hangingPunct="1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ko-KR" altLang="en-US" sz="7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</p:grpSp>
      </p:grpSp>
      <p:sp>
        <p:nvSpPr>
          <p:cNvPr id="40" name="TextBox 39"/>
          <p:cNvSpPr txBox="1"/>
          <p:nvPr userDrawn="1"/>
        </p:nvSpPr>
        <p:spPr>
          <a:xfrm>
            <a:off x="10013980" y="107950"/>
            <a:ext cx="551433" cy="12311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r">
              <a:defRPr/>
            </a:pP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2019.04.26</a:t>
            </a:r>
            <a:endParaRPr lang="ko-KR" altLang="en-US" sz="80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1" name="TextBox 40"/>
          <p:cNvSpPr txBox="1"/>
          <p:nvPr userDrawn="1"/>
        </p:nvSpPr>
        <p:spPr>
          <a:xfrm>
            <a:off x="125413" y="107950"/>
            <a:ext cx="2802049" cy="166199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L="85720" indent="-85720">
              <a:lnSpc>
                <a:spcPct val="120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r>
              <a:rPr lang="ko-KR" altLang="en-US" sz="900" b="1" dirty="0" smtClean="0">
                <a:solidFill>
                  <a:schemeClr val="tx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배고파 주문</a:t>
            </a:r>
            <a:r>
              <a:rPr lang="en-US" altLang="ko-KR" sz="900" b="1" dirty="0" smtClean="0">
                <a:solidFill>
                  <a:schemeClr val="tx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/</a:t>
            </a:r>
            <a:r>
              <a:rPr lang="ko-KR" altLang="en-US" sz="900" b="1" dirty="0" smtClean="0">
                <a:solidFill>
                  <a:schemeClr val="tx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접수 플랫폼</a:t>
            </a:r>
            <a:r>
              <a:rPr kumimoji="1" lang="ko-KR" altLang="en-US" sz="900" b="0" kern="1200" dirty="0" smtClean="0">
                <a:solidFill>
                  <a:srgbClr val="4D4D4D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9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ADMIN(</a:t>
            </a:r>
            <a:r>
              <a:rPr lang="ko-KR" altLang="en-US" sz="9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통합운영</a:t>
            </a:r>
            <a:r>
              <a:rPr lang="en-US" altLang="ko-KR" sz="9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)</a:t>
            </a:r>
            <a:r>
              <a:rPr lang="ko-KR" altLang="en-US" sz="9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스토리보드</a:t>
            </a:r>
            <a:endParaRPr lang="en-US" altLang="ko-KR" sz="900" b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80" name="Rectangle 241"/>
          <p:cNvSpPr>
            <a:spLocks noChangeArrowheads="1"/>
          </p:cNvSpPr>
          <p:nvPr userDrawn="1"/>
        </p:nvSpPr>
        <p:spPr bwMode="auto">
          <a:xfrm>
            <a:off x="-1638075" y="0"/>
            <a:ext cx="1596732" cy="777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t"/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700" b="1" spc="0" baseline="0" dirty="0" smtClean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 </a:t>
            </a:r>
            <a:r>
              <a:rPr lang="en-US" altLang="ko-KR" sz="700" b="1" spc="0" baseline="0" dirty="0" smtClean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LNB (</a:t>
            </a:r>
            <a:r>
              <a:rPr lang="ko-KR" altLang="en-US" sz="700" b="1" spc="0" baseline="0" dirty="0" smtClean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참고용</a:t>
            </a:r>
            <a:r>
              <a:rPr lang="en-US" altLang="ko-KR" sz="700" b="1" spc="0" baseline="0" dirty="0" smtClean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/</a:t>
            </a:r>
            <a:r>
              <a:rPr lang="ko-KR" altLang="en-US" sz="700" b="1" spc="0" baseline="0" dirty="0" smtClean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마스터페이지</a:t>
            </a:r>
            <a:r>
              <a:rPr lang="en-US" altLang="ko-KR" sz="700" b="1" spc="0" baseline="0" dirty="0" smtClean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/</a:t>
            </a:r>
            <a:r>
              <a:rPr lang="ko-KR" altLang="en-US" sz="700" b="1" spc="0" baseline="0" dirty="0" smtClean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출력</a:t>
            </a:r>
            <a:r>
              <a:rPr lang="en-US" altLang="ko-KR" sz="700" b="1" spc="0" baseline="0" dirty="0" smtClean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X)</a:t>
            </a:r>
          </a:p>
        </p:txBody>
      </p:sp>
      <p:grpSp>
        <p:nvGrpSpPr>
          <p:cNvPr id="66" name="그룹 22"/>
          <p:cNvGrpSpPr/>
          <p:nvPr userDrawn="1"/>
        </p:nvGrpSpPr>
        <p:grpSpPr>
          <a:xfrm>
            <a:off x="8477413" y="603283"/>
            <a:ext cx="2088000" cy="6667200"/>
            <a:chOff x="7688998" y="611166"/>
            <a:chExt cx="2088000" cy="6667200"/>
          </a:xfrm>
        </p:grpSpPr>
        <p:sp>
          <p:nvSpPr>
            <p:cNvPr id="67" name="Rectangle 241"/>
            <p:cNvSpPr>
              <a:spLocks noChangeArrowheads="1"/>
            </p:cNvSpPr>
            <p:nvPr userDrawn="1"/>
          </p:nvSpPr>
          <p:spPr bwMode="auto">
            <a:xfrm>
              <a:off x="7688998" y="611166"/>
              <a:ext cx="2088000" cy="6667200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endParaRPr lang="ko-KR" altLang="en-US"/>
            </a:p>
          </p:txBody>
        </p:sp>
        <p:sp>
          <p:nvSpPr>
            <p:cNvPr id="68" name="Rectangle 241"/>
            <p:cNvSpPr>
              <a:spLocks noChangeArrowheads="1"/>
            </p:cNvSpPr>
            <p:nvPr userDrawn="1"/>
          </p:nvSpPr>
          <p:spPr bwMode="auto">
            <a:xfrm>
              <a:off x="7688998" y="611166"/>
              <a:ext cx="2088000" cy="25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3175" algn="ctr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latinLnBrk="1"/>
              <a:r>
                <a:rPr lang="en-US" altLang="ko-KR" sz="8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Description</a:t>
              </a:r>
              <a:endParaRPr lang="ko-KR" altLang="en-US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0" name="그룹 89"/>
          <p:cNvGrpSpPr/>
          <p:nvPr userDrawn="1"/>
        </p:nvGrpSpPr>
        <p:grpSpPr>
          <a:xfrm>
            <a:off x="-1469709" y="150971"/>
            <a:ext cx="1260000" cy="899999"/>
            <a:chOff x="203518" y="1037888"/>
            <a:chExt cx="1260000" cy="899999"/>
          </a:xfrm>
        </p:grpSpPr>
        <p:sp>
          <p:nvSpPr>
            <p:cNvPr id="176" name="Rectangle 241"/>
            <p:cNvSpPr>
              <a:spLocks noChangeArrowheads="1"/>
            </p:cNvSpPr>
            <p:nvPr userDrawn="1"/>
          </p:nvSpPr>
          <p:spPr bwMode="auto">
            <a:xfrm>
              <a:off x="203518" y="1037888"/>
              <a:ext cx="126000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pPr marL="0" algn="l" defTabSz="1043056" rtl="0" eaLnBrk="1" fontAlgn="base" latinLnBrk="1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kumimoji="1" lang="ko-KR" altLang="en-US" sz="700" kern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돋움" pitchFamily="50" charset="-127"/>
                  <a:cs typeface="Arial" pitchFamily="34" charset="0"/>
                </a:rPr>
                <a:t>매장 관리</a:t>
              </a:r>
            </a:p>
          </p:txBody>
        </p:sp>
        <p:sp>
          <p:nvSpPr>
            <p:cNvPr id="177" name="Rectangle 241"/>
            <p:cNvSpPr>
              <a:spLocks noChangeArrowheads="1"/>
            </p:cNvSpPr>
            <p:nvPr userDrawn="1"/>
          </p:nvSpPr>
          <p:spPr bwMode="auto">
            <a:xfrm>
              <a:off x="203518" y="1289887"/>
              <a:ext cx="1260000" cy="648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pPr>
                <a:lnSpc>
                  <a:spcPct val="130000"/>
                </a:lnSpc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매장 카테고리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>
                <a:lnSpc>
                  <a:spcPct val="130000"/>
                </a:lnSpc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일반 매장 </a:t>
              </a:r>
              <a:r>
                <a:rPr lang="en-US" altLang="ko-KR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(</a:t>
              </a: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전화주문</a:t>
              </a:r>
              <a:r>
                <a:rPr lang="en-US" altLang="ko-KR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)</a:t>
              </a:r>
            </a:p>
            <a:p>
              <a:pPr marL="0" marR="0" indent="0" algn="l" defTabSz="1043056" rtl="0" eaLnBrk="1" fontAlgn="auto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배고파 등록 대기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 marL="0" marR="0" indent="0" algn="l" defTabSz="1043056" rtl="0" eaLnBrk="1" fontAlgn="auto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배고파 등록 완료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</p:txBody>
        </p:sp>
      </p:grpSp>
      <p:grpSp>
        <p:nvGrpSpPr>
          <p:cNvPr id="162" name="그룹 89"/>
          <p:cNvGrpSpPr/>
          <p:nvPr userDrawn="1"/>
        </p:nvGrpSpPr>
        <p:grpSpPr>
          <a:xfrm>
            <a:off x="-1469709" y="1950969"/>
            <a:ext cx="1260000" cy="755999"/>
            <a:chOff x="203518" y="1037888"/>
            <a:chExt cx="1260000" cy="755999"/>
          </a:xfrm>
        </p:grpSpPr>
        <p:sp>
          <p:nvSpPr>
            <p:cNvPr id="172" name="Rectangle 241"/>
            <p:cNvSpPr>
              <a:spLocks noChangeArrowheads="1"/>
            </p:cNvSpPr>
            <p:nvPr/>
          </p:nvSpPr>
          <p:spPr bwMode="auto">
            <a:xfrm>
              <a:off x="203518" y="1037888"/>
              <a:ext cx="126000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pPr rtl="0" fontAlgn="base" latinLnBrk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kumimoji="1" lang="ko-KR" altLang="en-US" sz="700" kern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돋움" pitchFamily="50" charset="-127"/>
                  <a:cs typeface="Arial" pitchFamily="34" charset="0"/>
                </a:rPr>
                <a:t>회원 관리</a:t>
              </a:r>
            </a:p>
          </p:txBody>
        </p:sp>
        <p:sp>
          <p:nvSpPr>
            <p:cNvPr id="173" name="Rectangle 241"/>
            <p:cNvSpPr>
              <a:spLocks noChangeArrowheads="1"/>
            </p:cNvSpPr>
            <p:nvPr/>
          </p:nvSpPr>
          <p:spPr bwMode="auto">
            <a:xfrm>
              <a:off x="203518" y="1289887"/>
              <a:ext cx="1260000" cy="504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pPr>
                <a:lnSpc>
                  <a:spcPct val="130000"/>
                </a:lnSpc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비회원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>
                <a:lnSpc>
                  <a:spcPct val="130000"/>
                </a:lnSpc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정회원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 marL="0" marR="0" indent="0" algn="l" defTabSz="1043056" rtl="0" eaLnBrk="1" fontAlgn="auto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탈퇴회원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</p:txBody>
        </p:sp>
      </p:grpSp>
      <p:grpSp>
        <p:nvGrpSpPr>
          <p:cNvPr id="163" name="그룹 89"/>
          <p:cNvGrpSpPr/>
          <p:nvPr userDrawn="1"/>
        </p:nvGrpSpPr>
        <p:grpSpPr>
          <a:xfrm>
            <a:off x="-1469709" y="2706968"/>
            <a:ext cx="1260000" cy="1007999"/>
            <a:chOff x="203518" y="1037888"/>
            <a:chExt cx="1260000" cy="1007999"/>
          </a:xfrm>
        </p:grpSpPr>
        <p:sp>
          <p:nvSpPr>
            <p:cNvPr id="170" name="Rectangle 241"/>
            <p:cNvSpPr>
              <a:spLocks noChangeArrowheads="1"/>
            </p:cNvSpPr>
            <p:nvPr/>
          </p:nvSpPr>
          <p:spPr bwMode="auto">
            <a:xfrm>
              <a:off x="203518" y="1037888"/>
              <a:ext cx="126000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pPr rtl="0" fontAlgn="base" latinLnBrk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kumimoji="1" lang="ko-KR" altLang="en-US" sz="700" kern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돋움" pitchFamily="50" charset="-127"/>
                  <a:cs typeface="Arial" pitchFamily="34" charset="0"/>
                </a:rPr>
                <a:t>홍보 관리</a:t>
              </a:r>
            </a:p>
          </p:txBody>
        </p:sp>
        <p:sp>
          <p:nvSpPr>
            <p:cNvPr id="171" name="Rectangle 241"/>
            <p:cNvSpPr>
              <a:spLocks noChangeArrowheads="1"/>
            </p:cNvSpPr>
            <p:nvPr/>
          </p:nvSpPr>
          <p:spPr bwMode="auto">
            <a:xfrm>
              <a:off x="203518" y="1289887"/>
              <a:ext cx="1260000" cy="756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pPr>
                <a:lnSpc>
                  <a:spcPct val="130000"/>
                </a:lnSpc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메인 배너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>
                <a:lnSpc>
                  <a:spcPct val="130000"/>
                </a:lnSpc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메인 팝업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 marL="0" marR="0" indent="0" algn="l" defTabSz="1043056" rtl="0" eaLnBrk="1" fontAlgn="auto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이벤트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>
                <a:lnSpc>
                  <a:spcPct val="130000"/>
                </a:lnSpc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</a:t>
              </a:r>
              <a:r>
                <a:rPr lang="en-US" altLang="ko-KR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PUSH</a:t>
              </a:r>
              <a:r>
                <a:rPr lang="en-US" altLang="ko-KR" sz="700" kern="1200" baseline="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 </a:t>
              </a:r>
              <a:r>
                <a:rPr lang="ko-KR" altLang="en-US" sz="700" kern="1200" baseline="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메시지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 marL="0" marR="0" indent="0" algn="l" defTabSz="1043056" rtl="0" eaLnBrk="1" fontAlgn="auto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배고파 추천하기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</p:txBody>
        </p:sp>
      </p:grpSp>
      <p:grpSp>
        <p:nvGrpSpPr>
          <p:cNvPr id="161" name="그룹 89"/>
          <p:cNvGrpSpPr/>
          <p:nvPr userDrawn="1"/>
        </p:nvGrpSpPr>
        <p:grpSpPr>
          <a:xfrm>
            <a:off x="-1469709" y="1050970"/>
            <a:ext cx="1260000" cy="899999"/>
            <a:chOff x="203518" y="1037888"/>
            <a:chExt cx="1260000" cy="899999"/>
          </a:xfrm>
        </p:grpSpPr>
        <p:sp>
          <p:nvSpPr>
            <p:cNvPr id="174" name="Rectangle 241"/>
            <p:cNvSpPr>
              <a:spLocks noChangeArrowheads="1"/>
            </p:cNvSpPr>
            <p:nvPr/>
          </p:nvSpPr>
          <p:spPr bwMode="auto">
            <a:xfrm>
              <a:off x="203518" y="1037888"/>
              <a:ext cx="126000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pPr marL="0" algn="l" defTabSz="1043056" rtl="0" eaLnBrk="1" fontAlgn="base" latinLnBrk="1" hangingPunct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kumimoji="1" lang="ko-KR" altLang="en-US" sz="700" kern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돋움" pitchFamily="50" charset="-127"/>
                  <a:cs typeface="Arial" pitchFamily="34" charset="0"/>
                </a:rPr>
                <a:t>메뉴 관리</a:t>
              </a:r>
            </a:p>
          </p:txBody>
        </p:sp>
        <p:sp>
          <p:nvSpPr>
            <p:cNvPr id="175" name="Rectangle 241"/>
            <p:cNvSpPr>
              <a:spLocks noChangeArrowheads="1"/>
            </p:cNvSpPr>
            <p:nvPr/>
          </p:nvSpPr>
          <p:spPr bwMode="auto">
            <a:xfrm>
              <a:off x="203518" y="1289887"/>
              <a:ext cx="1260000" cy="648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pPr marL="0" marR="0" indent="0" algn="l" defTabSz="1043056" rtl="0" eaLnBrk="1" fontAlgn="auto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메뉴 카테고리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>
                <a:lnSpc>
                  <a:spcPct val="130000"/>
                </a:lnSpc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메뉴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>
                <a:lnSpc>
                  <a:spcPct val="130000"/>
                </a:lnSpc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메뉴 옵션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 marL="0" marR="0" indent="0" algn="l" defTabSz="1043056" rtl="0" eaLnBrk="1" fontAlgn="auto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메뉴 할인 이벤트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</p:txBody>
        </p:sp>
      </p:grpSp>
      <p:grpSp>
        <p:nvGrpSpPr>
          <p:cNvPr id="52" name="그룹 51"/>
          <p:cNvGrpSpPr/>
          <p:nvPr userDrawn="1"/>
        </p:nvGrpSpPr>
        <p:grpSpPr>
          <a:xfrm>
            <a:off x="-1469709" y="3714967"/>
            <a:ext cx="1260000" cy="899999"/>
            <a:chOff x="-1469709" y="3780227"/>
            <a:chExt cx="1260000" cy="899999"/>
          </a:xfrm>
        </p:grpSpPr>
        <p:grpSp>
          <p:nvGrpSpPr>
            <p:cNvPr id="164" name="그룹 89"/>
            <p:cNvGrpSpPr/>
            <p:nvPr userDrawn="1"/>
          </p:nvGrpSpPr>
          <p:grpSpPr>
            <a:xfrm>
              <a:off x="-1469709" y="3780227"/>
              <a:ext cx="1260000" cy="899999"/>
              <a:chOff x="203518" y="1037888"/>
              <a:chExt cx="1260000" cy="899999"/>
            </a:xfrm>
          </p:grpSpPr>
          <p:sp>
            <p:nvSpPr>
              <p:cNvPr id="168" name="Rectangle 241"/>
              <p:cNvSpPr>
                <a:spLocks noChangeArrowheads="1"/>
              </p:cNvSpPr>
              <p:nvPr/>
            </p:nvSpPr>
            <p:spPr bwMode="auto">
              <a:xfrm>
                <a:off x="203518" y="1037888"/>
                <a:ext cx="1260000" cy="252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8000" tIns="0" rIns="0" bIns="0" rtlCol="0" anchor="ctr"/>
              <a:lstStyle/>
              <a:p>
                <a:pPr rtl="0" fontAlgn="base" latinLnBrk="1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700" kern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itchFamily="34" charset="0"/>
                    <a:ea typeface="돋움" pitchFamily="50" charset="-127"/>
                    <a:cs typeface="Arial" pitchFamily="34" charset="0"/>
                  </a:rPr>
                  <a:t>고객 지원</a:t>
                </a:r>
              </a:p>
            </p:txBody>
          </p:sp>
          <p:sp>
            <p:nvSpPr>
              <p:cNvPr id="169" name="Rectangle 241"/>
              <p:cNvSpPr>
                <a:spLocks noChangeArrowheads="1"/>
              </p:cNvSpPr>
              <p:nvPr/>
            </p:nvSpPr>
            <p:spPr bwMode="auto">
              <a:xfrm>
                <a:off x="203518" y="1289887"/>
                <a:ext cx="1260000" cy="648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8000" tIns="0" rIns="0" bIns="0" rtlCol="0" anchor="ctr"/>
              <a:lstStyle/>
              <a:p>
                <a:pPr marL="0" marR="0" indent="0" algn="l" defTabSz="1043056" rtl="0" eaLnBrk="1" fontAlgn="auto" latinLnBrk="1" hangingPunct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ko-KR" altLang="en-US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└ </a:t>
                </a:r>
                <a:r>
                  <a:rPr lang="en-US" altLang="ko-KR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1:1 </a:t>
                </a:r>
                <a:r>
                  <a:rPr lang="ko-KR" altLang="en-US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문의</a:t>
                </a:r>
                <a:r>
                  <a:rPr lang="en-US" altLang="ko-KR" sz="700" kern="1200" baseline="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 (</a:t>
                </a:r>
                <a:r>
                  <a:rPr lang="ko-KR" altLang="en-US" sz="700" kern="1200" baseline="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회원</a:t>
                </a:r>
                <a:r>
                  <a:rPr lang="en-US" altLang="ko-KR" sz="700" kern="1200" baseline="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)</a:t>
                </a:r>
                <a:endParaRPr lang="en-US" altLang="ko-KR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endParaRPr>
              </a:p>
              <a:p>
                <a:pPr>
                  <a:lnSpc>
                    <a:spcPct val="130000"/>
                  </a:lnSpc>
                  <a:defRPr/>
                </a:pPr>
                <a:r>
                  <a:rPr lang="ko-KR" altLang="en-US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└ </a:t>
                </a:r>
                <a:r>
                  <a:rPr lang="en-US" altLang="ko-KR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1:1 </a:t>
                </a:r>
                <a:r>
                  <a:rPr lang="ko-KR" altLang="en-US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문의 </a:t>
                </a:r>
                <a:r>
                  <a:rPr lang="en-US" altLang="ko-KR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(</a:t>
                </a:r>
                <a:r>
                  <a:rPr lang="ko-KR" altLang="en-US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사장님</a:t>
                </a:r>
                <a:r>
                  <a:rPr lang="en-US" altLang="ko-KR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)</a:t>
                </a:r>
              </a:p>
              <a:p>
                <a:pPr>
                  <a:lnSpc>
                    <a:spcPct val="130000"/>
                  </a:lnSpc>
                  <a:defRPr/>
                </a:pPr>
                <a:r>
                  <a:rPr lang="ko-KR" altLang="en-US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└ 실시간 주문</a:t>
                </a:r>
                <a:r>
                  <a:rPr lang="en-US" altLang="ko-KR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/</a:t>
                </a:r>
                <a:r>
                  <a:rPr lang="ko-KR" altLang="en-US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접수 조회</a:t>
                </a:r>
                <a:endParaRPr lang="en-US" altLang="ko-KR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endParaRPr>
              </a:p>
              <a:p>
                <a:pPr marL="0" marR="0" indent="0" algn="l" defTabSz="1043056" rtl="0" eaLnBrk="1" fontAlgn="auto" latinLnBrk="1" hangingPunct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ko-KR" altLang="en-US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└ 실시간 </a:t>
                </a:r>
                <a:r>
                  <a:rPr lang="en-US" altLang="ko-KR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POS </a:t>
                </a:r>
                <a:r>
                  <a:rPr lang="ko-KR" altLang="en-US" sz="700" kern="1200" dirty="0" smtClean="0">
                    <a:solidFill>
                      <a:srgbClr val="4D4D4D"/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현황 조회</a:t>
                </a:r>
                <a:endParaRPr lang="en-US" altLang="ko-KR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</p:grpSp>
        <p:pic>
          <p:nvPicPr>
            <p:cNvPr id="50" name="Picture 39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47948" y="4355680"/>
              <a:ext cx="115860" cy="10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" name="Picture 39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47948" y="4500723"/>
              <a:ext cx="115860" cy="10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5" name="그룹 89"/>
          <p:cNvGrpSpPr/>
          <p:nvPr userDrawn="1"/>
        </p:nvGrpSpPr>
        <p:grpSpPr>
          <a:xfrm>
            <a:off x="-1469709" y="4614966"/>
            <a:ext cx="1260000" cy="1007999"/>
            <a:chOff x="203518" y="1037888"/>
            <a:chExt cx="1260000" cy="1007999"/>
          </a:xfrm>
        </p:grpSpPr>
        <p:sp>
          <p:nvSpPr>
            <p:cNvPr id="166" name="Rectangle 241"/>
            <p:cNvSpPr>
              <a:spLocks noChangeArrowheads="1"/>
            </p:cNvSpPr>
            <p:nvPr/>
          </p:nvSpPr>
          <p:spPr bwMode="auto">
            <a:xfrm>
              <a:off x="203518" y="1037888"/>
              <a:ext cx="126000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pPr rtl="0" fontAlgn="base" latinLnBrk="1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kumimoji="1" lang="ko-KR" altLang="en-US" sz="700" kern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돋움" pitchFamily="50" charset="-127"/>
                  <a:cs typeface="Arial" pitchFamily="34" charset="0"/>
                </a:rPr>
                <a:t>기타</a:t>
              </a:r>
            </a:p>
          </p:txBody>
        </p:sp>
        <p:sp>
          <p:nvSpPr>
            <p:cNvPr id="167" name="Rectangle 241"/>
            <p:cNvSpPr>
              <a:spLocks noChangeArrowheads="1"/>
            </p:cNvSpPr>
            <p:nvPr/>
          </p:nvSpPr>
          <p:spPr bwMode="auto">
            <a:xfrm>
              <a:off x="203518" y="1289887"/>
              <a:ext cx="1260000" cy="756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0" bIns="0" rtlCol="0" anchor="ctr"/>
            <a:lstStyle/>
            <a:p>
              <a:pPr>
                <a:lnSpc>
                  <a:spcPct val="130000"/>
                </a:lnSpc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공지사항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>
                <a:lnSpc>
                  <a:spcPct val="130000"/>
                </a:lnSpc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튜토리얼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 marL="0" marR="0" indent="0" algn="l" defTabSz="1043056" rtl="0" eaLnBrk="1" fontAlgn="auto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약관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 marL="0" marR="0" indent="0" algn="l" defTabSz="1043056" rtl="0" eaLnBrk="1" fontAlgn="auto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</a:t>
              </a:r>
              <a:r>
                <a:rPr lang="en-US" altLang="ko-KR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APP</a:t>
              </a:r>
              <a:r>
                <a:rPr lang="en-US" altLang="ko-KR" sz="700" kern="1200" baseline="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 </a:t>
              </a: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버전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  <a:p>
              <a:pPr marL="0" marR="0" indent="0" algn="l" defTabSz="1043056" rtl="0" eaLnBrk="1" fontAlgn="auto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└ </a:t>
              </a:r>
              <a:r>
                <a:rPr lang="en-US" altLang="ko-KR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POS</a:t>
              </a:r>
              <a:r>
                <a:rPr lang="en-US" altLang="ko-KR" sz="700" kern="1200" baseline="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 </a:t>
              </a:r>
              <a:r>
                <a:rPr lang="ko-KR" altLang="en-US" sz="700" kern="1200" dirty="0" smtClean="0">
                  <a:solidFill>
                    <a:srgbClr val="4D4D4D"/>
                  </a:solidFill>
                  <a:latin typeface="돋움" pitchFamily="50" charset="-127"/>
                  <a:ea typeface="돋움" pitchFamily="50" charset="-127"/>
                  <a:cs typeface="+mn-cs"/>
                </a:rPr>
                <a:t>버전</a:t>
              </a:r>
              <a:endParaRPr lang="en-US" altLang="ko-KR" sz="700" kern="1200" dirty="0" smtClean="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endParaRPr>
            </a:p>
          </p:txBody>
        </p:sp>
      </p:grpSp>
      <p:sp>
        <p:nvSpPr>
          <p:cNvPr id="54" name="Rectangle 241"/>
          <p:cNvSpPr>
            <a:spLocks noChangeArrowheads="1"/>
          </p:cNvSpPr>
          <p:nvPr userDrawn="1"/>
        </p:nvSpPr>
        <p:spPr bwMode="auto">
          <a:xfrm>
            <a:off x="-1433709" y="5665451"/>
            <a:ext cx="1188000" cy="756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pPr fontAlgn="base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kumimoji="1"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매출</a:t>
            </a:r>
            <a:r>
              <a:rPr kumimoji="1"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/</a:t>
            </a:r>
            <a:r>
              <a:rPr kumimoji="1"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정산</a:t>
            </a:r>
            <a:r>
              <a:rPr kumimoji="1"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/</a:t>
            </a:r>
            <a:r>
              <a:rPr kumimoji="1"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수수료</a:t>
            </a:r>
            <a:endParaRPr kumimoji="1" lang="en-US" altLang="ko-KR" sz="7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돋움" pitchFamily="50" charset="-127"/>
              <a:cs typeface="Arial" pitchFamily="34" charset="0"/>
            </a:endParaRPr>
          </a:p>
          <a:p>
            <a:pPr>
              <a:lnSpc>
                <a:spcPct val="130000"/>
              </a:lnSpc>
              <a:defRPr/>
            </a:pP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rPr>
              <a:t>└ 매출 조회</a:t>
            </a:r>
            <a:endParaRPr lang="en-US" altLang="ko-KR" sz="700" dirty="0" smtClean="0">
              <a:solidFill>
                <a:schemeClr val="bg1">
                  <a:lumMod val="50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  <a:defRPr/>
            </a:pP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rPr>
              <a:t>└ 매출 통계</a:t>
            </a:r>
            <a:endParaRPr lang="en-US" altLang="ko-KR" sz="7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  <a:defRPr/>
            </a:pP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rPr>
              <a:t>└ 매장 정산</a:t>
            </a:r>
            <a:endParaRPr lang="en-US" altLang="ko-KR" sz="700" dirty="0" smtClean="0">
              <a:solidFill>
                <a:schemeClr val="bg1">
                  <a:lumMod val="50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 marL="0" marR="0" indent="0" algn="l" defTabSz="1043056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rPr>
              <a:t>└ 매장 수수료 설정</a:t>
            </a:r>
            <a:endParaRPr lang="en-US" altLang="ko-KR" sz="7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5" name="Rectangle 241"/>
          <p:cNvSpPr>
            <a:spLocks noChangeArrowheads="1"/>
          </p:cNvSpPr>
          <p:nvPr userDrawn="1"/>
        </p:nvSpPr>
        <p:spPr bwMode="auto">
          <a:xfrm>
            <a:off x="-1433709" y="6443084"/>
            <a:ext cx="1188000" cy="576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pPr fontAlgn="base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kumimoji="1"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리워드 관리</a:t>
            </a:r>
            <a:endParaRPr kumimoji="1" lang="en-US" altLang="ko-KR" sz="7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돋움" pitchFamily="50" charset="-127"/>
              <a:cs typeface="Arial" pitchFamily="34" charset="0"/>
            </a:endParaRPr>
          </a:p>
          <a:p>
            <a:pPr>
              <a:lnSpc>
                <a:spcPct val="130000"/>
              </a:lnSpc>
              <a:defRPr/>
            </a:pP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rPr>
              <a:t>└ </a:t>
            </a:r>
            <a:r>
              <a:rPr lang="ko-KR" altLang="en-US" sz="700" dirty="0" err="1" smtClean="0">
                <a:solidFill>
                  <a:schemeClr val="bg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rPr>
              <a:t>딜리템</a:t>
            </a: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rPr>
              <a:t> 이력</a:t>
            </a:r>
            <a:endParaRPr lang="en-US" altLang="ko-KR" sz="700" dirty="0" smtClean="0">
              <a:solidFill>
                <a:schemeClr val="bg1">
                  <a:lumMod val="50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  <a:defRPr/>
            </a:pP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rPr>
              <a:t>└ 포인트 이력</a:t>
            </a:r>
            <a:endParaRPr lang="en-US" altLang="ko-KR" sz="700" dirty="0" smtClean="0">
              <a:solidFill>
                <a:schemeClr val="bg1">
                  <a:lumMod val="50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 marL="0" marR="0" indent="0" algn="l" defTabSz="1043056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rPr>
              <a:t>└ 포인트 환전</a:t>
            </a:r>
            <a:endParaRPr lang="en-US" altLang="ko-KR" sz="700" dirty="0" smtClean="0">
              <a:solidFill>
                <a:schemeClr val="bg1">
                  <a:lumMod val="5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6" name="Rectangle 241"/>
          <p:cNvSpPr>
            <a:spLocks noChangeArrowheads="1"/>
          </p:cNvSpPr>
          <p:nvPr userDrawn="1"/>
        </p:nvSpPr>
        <p:spPr bwMode="auto">
          <a:xfrm>
            <a:off x="-1433709" y="7040862"/>
            <a:ext cx="1188000" cy="288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pPr fontAlgn="base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kumimoji="1"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리뷰 관리</a:t>
            </a:r>
            <a:endParaRPr kumimoji="1" lang="en-US" altLang="ko-KR" sz="7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돋움" pitchFamily="50" charset="-127"/>
              <a:cs typeface="Arial" pitchFamily="34" charset="0"/>
            </a:endParaRPr>
          </a:p>
        </p:txBody>
      </p:sp>
      <p:sp>
        <p:nvSpPr>
          <p:cNvPr id="57" name="Rectangle 241"/>
          <p:cNvSpPr>
            <a:spLocks noChangeArrowheads="1"/>
          </p:cNvSpPr>
          <p:nvPr userDrawn="1"/>
        </p:nvSpPr>
        <p:spPr bwMode="auto">
          <a:xfrm>
            <a:off x="-1433709" y="7364792"/>
            <a:ext cx="1188000" cy="288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pPr fontAlgn="base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kumimoji="1"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앱 로그 분석</a:t>
            </a:r>
            <a:endParaRPr kumimoji="1" lang="en-US" altLang="ko-KR" sz="7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돋움" pitchFamily="50" charset="-127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직사각형 25"/>
          <p:cNvSpPr/>
          <p:nvPr userDrawn="1"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28"/>
          <p:cNvSpPr>
            <a:spLocks noChangeArrowheads="1"/>
          </p:cNvSpPr>
          <p:nvPr userDrawn="1"/>
        </p:nvSpPr>
        <p:spPr bwMode="auto">
          <a:xfrm>
            <a:off x="0" y="7381876"/>
            <a:ext cx="10710000" cy="179387"/>
          </a:xfrm>
          <a:prstGeom prst="rect">
            <a:avLst/>
          </a:prstGeom>
          <a:solidFill>
            <a:srgbClr val="4D4D4D"/>
          </a:solidFill>
          <a:ln w="3175" algn="ctr">
            <a:noFill/>
            <a:miter lim="800000"/>
            <a:headEnd/>
            <a:tailEnd/>
          </a:ln>
        </p:spPr>
        <p:txBody>
          <a:bodyPr wrap="none" lIns="91434" tIns="45718" rIns="91434" bIns="45718" anchor="ctr"/>
          <a:lstStyle/>
          <a:p>
            <a:pPr algn="r">
              <a:spcBef>
                <a:spcPct val="50000"/>
              </a:spcBef>
              <a:defRPr/>
            </a:pPr>
            <a:endParaRPr lang="ko-KR" altLang="en-US">
              <a:solidFill>
                <a:srgbClr val="1C1C1C"/>
              </a:solidFill>
              <a:latin typeface="Arial" charset="0"/>
            </a:endParaRPr>
          </a:p>
        </p:txBody>
      </p:sp>
      <p:sp>
        <p:nvSpPr>
          <p:cNvPr id="9" name="Rectangle 175"/>
          <p:cNvSpPr>
            <a:spLocks noChangeArrowheads="1"/>
          </p:cNvSpPr>
          <p:nvPr userDrawn="1"/>
        </p:nvSpPr>
        <p:spPr bwMode="auto">
          <a:xfrm>
            <a:off x="10460366" y="7410014"/>
            <a:ext cx="125034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800" kern="1200">
                <a:solidFill>
                  <a:srgbClr val="4D4D4D"/>
                </a:solidFill>
                <a:latin typeface="돋움" pitchFamily="50" charset="-127"/>
                <a:ea typeface="돋움" pitchFamily="50" charset="-127"/>
                <a:cs typeface="+mn-cs"/>
              </a:defRPr>
            </a:lvl9pPr>
          </a:lstStyle>
          <a:p>
            <a:pPr algn="r" defTabSz="961964" rtl="0" fontAlgn="base" latinLnBrk="1">
              <a:spcBef>
                <a:spcPct val="0"/>
              </a:spcBef>
              <a:spcAft>
                <a:spcPct val="0"/>
              </a:spcAft>
              <a:defRPr/>
            </a:pPr>
            <a:fld id="{42A61D1F-6597-44C7-B510-17CE7B0E7975}" type="slidenum">
              <a:rPr kumimoji="1" lang="ko-KR" altLang="en-US" sz="800" kern="1200" dirty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pPr algn="r" defTabSz="961964" rtl="0" fontAlgn="base" latinLnBrk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 sz="800" kern="1200" dirty="0">
              <a:solidFill>
                <a:schemeClr val="bg1"/>
              </a:solidFill>
              <a:latin typeface="Arial" pitchFamily="34" charset="0"/>
              <a:ea typeface="돋움" pitchFamily="50" charset="-127"/>
              <a:cs typeface="Arial" pitchFamily="34" charset="0"/>
            </a:endParaRPr>
          </a:p>
        </p:txBody>
      </p:sp>
      <p:sp>
        <p:nvSpPr>
          <p:cNvPr id="10" name="Rectangle 174"/>
          <p:cNvSpPr>
            <a:spLocks noChangeArrowheads="1"/>
          </p:cNvSpPr>
          <p:nvPr userDrawn="1"/>
        </p:nvSpPr>
        <p:spPr bwMode="auto">
          <a:xfrm>
            <a:off x="109400" y="7417708"/>
            <a:ext cx="1157368" cy="10772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defTabSz="957756">
              <a:defRPr/>
            </a:pPr>
            <a:r>
              <a:rPr kumimoji="1" lang="en-US" altLang="ko-KR" sz="700" kern="1200" dirty="0" smtClean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Reported by </a:t>
            </a:r>
            <a:r>
              <a:rPr kumimoji="1" lang="ko-KR" altLang="en-US" sz="700" b="1" dirty="0" smtClean="0">
                <a:solidFill>
                  <a:schemeClr val="bg1"/>
                </a:solidFill>
                <a:latin typeface="Arial" pitchFamily="34" charset="0"/>
                <a:ea typeface="돋움" pitchFamily="50" charset="-127"/>
                <a:cs typeface="Arial" pitchFamily="34" charset="0"/>
              </a:rPr>
              <a:t>㈜비씨디플랫폼</a:t>
            </a:r>
            <a:endParaRPr kumimoji="1" lang="ko-KR" altLang="en-US" sz="700" b="1" kern="1200" dirty="0" smtClean="0">
              <a:solidFill>
                <a:schemeClr val="bg1"/>
              </a:solidFill>
              <a:latin typeface="Arial" pitchFamily="34" charset="0"/>
              <a:ea typeface="돋움" pitchFamily="50" charset="-127"/>
              <a:cs typeface="Arial" pitchFamily="34" charset="0"/>
            </a:endParaRPr>
          </a:p>
        </p:txBody>
      </p:sp>
      <p:grpSp>
        <p:nvGrpSpPr>
          <p:cNvPr id="5" name="그룹 22"/>
          <p:cNvGrpSpPr/>
          <p:nvPr userDrawn="1"/>
        </p:nvGrpSpPr>
        <p:grpSpPr>
          <a:xfrm>
            <a:off x="8477413" y="603283"/>
            <a:ext cx="2088000" cy="6667200"/>
            <a:chOff x="7688998" y="611166"/>
            <a:chExt cx="2088000" cy="6667200"/>
          </a:xfrm>
        </p:grpSpPr>
        <p:sp>
          <p:nvSpPr>
            <p:cNvPr id="24" name="Rectangle 241"/>
            <p:cNvSpPr>
              <a:spLocks noChangeArrowheads="1"/>
            </p:cNvSpPr>
            <p:nvPr userDrawn="1"/>
          </p:nvSpPr>
          <p:spPr bwMode="auto">
            <a:xfrm>
              <a:off x="7688998" y="611166"/>
              <a:ext cx="2088000" cy="6667200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endParaRPr lang="ko-KR" altLang="en-US"/>
            </a:p>
          </p:txBody>
        </p:sp>
        <p:sp>
          <p:nvSpPr>
            <p:cNvPr id="25" name="Rectangle 241"/>
            <p:cNvSpPr>
              <a:spLocks noChangeArrowheads="1"/>
            </p:cNvSpPr>
            <p:nvPr userDrawn="1"/>
          </p:nvSpPr>
          <p:spPr bwMode="auto">
            <a:xfrm>
              <a:off x="7688998" y="611166"/>
              <a:ext cx="2088000" cy="25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3175" algn="ctr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latinLnBrk="1"/>
              <a:r>
                <a:rPr lang="en-US" altLang="ko-KR" sz="8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Description</a:t>
              </a:r>
              <a:endParaRPr lang="ko-KR" altLang="en-US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Rectangle 241"/>
          <p:cNvSpPr>
            <a:spLocks noChangeArrowheads="1"/>
          </p:cNvSpPr>
          <p:nvPr userDrawn="1"/>
        </p:nvSpPr>
        <p:spPr bwMode="auto">
          <a:xfrm>
            <a:off x="143550" y="622333"/>
            <a:ext cx="8287200" cy="6642000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lIns="90000" tIns="0" rIns="0" bIns="0" anchor="ctr"/>
          <a:lstStyle/>
          <a:p>
            <a:pPr marL="0" algn="l" defTabSz="1043056" rtl="0" eaLnBrk="1" fontAlgn="base" latinLnBrk="1" hangingPunct="1">
              <a:spcBef>
                <a:spcPct val="50000"/>
              </a:spcBef>
              <a:spcAft>
                <a:spcPct val="0"/>
              </a:spcAft>
              <a:defRPr/>
            </a:pPr>
            <a:endParaRPr kumimoji="1" lang="ko-KR" altLang="en-US" sz="800" kern="1200" dirty="0">
              <a:solidFill>
                <a:srgbClr val="4D4D4D"/>
              </a:solidFill>
              <a:latin typeface="돋움" pitchFamily="50" charset="-127"/>
              <a:ea typeface="돋움" pitchFamily="50" charset="-127"/>
              <a:cs typeface="+mn-cs"/>
            </a:endParaRPr>
          </a:p>
        </p:txBody>
      </p:sp>
      <p:sp>
        <p:nvSpPr>
          <p:cNvPr id="41" name="TextBox 40"/>
          <p:cNvSpPr txBox="1"/>
          <p:nvPr userDrawn="1"/>
        </p:nvSpPr>
        <p:spPr>
          <a:xfrm>
            <a:off x="125413" y="107950"/>
            <a:ext cx="2802049" cy="166199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L="85720" indent="-85720">
              <a:lnSpc>
                <a:spcPct val="120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r>
              <a:rPr lang="ko-KR" altLang="en-US" sz="900" b="1" dirty="0" smtClean="0">
                <a:solidFill>
                  <a:schemeClr val="tx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배고파 주문</a:t>
            </a:r>
            <a:r>
              <a:rPr lang="en-US" altLang="ko-KR" sz="900" b="1" dirty="0" smtClean="0">
                <a:solidFill>
                  <a:schemeClr val="tx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/</a:t>
            </a:r>
            <a:r>
              <a:rPr lang="ko-KR" altLang="en-US" sz="900" b="1" dirty="0" smtClean="0">
                <a:solidFill>
                  <a:schemeClr val="tx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접수 플랫폼</a:t>
            </a:r>
            <a:r>
              <a:rPr kumimoji="1" lang="ko-KR" altLang="en-US" sz="900" b="0" kern="1200" dirty="0" smtClean="0">
                <a:solidFill>
                  <a:srgbClr val="4D4D4D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9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ADMIN(</a:t>
            </a:r>
            <a:r>
              <a:rPr lang="ko-KR" altLang="en-US" sz="9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통합운영</a:t>
            </a:r>
            <a:r>
              <a:rPr lang="en-US" altLang="ko-KR" sz="9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)</a:t>
            </a:r>
            <a:r>
              <a:rPr lang="ko-KR" altLang="en-US" sz="9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스토리보드</a:t>
            </a:r>
            <a:endParaRPr lang="en-US" altLang="ko-KR" sz="900" b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grpSp>
        <p:nvGrpSpPr>
          <p:cNvPr id="27" name="그룹 26"/>
          <p:cNvGrpSpPr/>
          <p:nvPr userDrawn="1"/>
        </p:nvGrpSpPr>
        <p:grpSpPr>
          <a:xfrm>
            <a:off x="8477415" y="323641"/>
            <a:ext cx="2087998" cy="252000"/>
            <a:chOff x="7689000" y="323641"/>
            <a:chExt cx="2087998" cy="252000"/>
          </a:xfrm>
        </p:grpSpPr>
        <p:grpSp>
          <p:nvGrpSpPr>
            <p:cNvPr id="28" name="그룹 16"/>
            <p:cNvGrpSpPr/>
            <p:nvPr userDrawn="1"/>
          </p:nvGrpSpPr>
          <p:grpSpPr>
            <a:xfrm>
              <a:off x="7689000" y="323641"/>
              <a:ext cx="1187999" cy="252000"/>
              <a:chOff x="7689000" y="323641"/>
              <a:chExt cx="1187999" cy="252000"/>
            </a:xfrm>
          </p:grpSpPr>
          <p:sp>
            <p:nvSpPr>
              <p:cNvPr id="32" name="Rectangle 241"/>
              <p:cNvSpPr>
                <a:spLocks noChangeArrowheads="1"/>
              </p:cNvSpPr>
              <p:nvPr userDrawn="1"/>
            </p:nvSpPr>
            <p:spPr bwMode="auto">
              <a:xfrm>
                <a:off x="8228999" y="323641"/>
                <a:ext cx="648000" cy="252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175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ko-KR" altLang="en-US" sz="7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전재한</a:t>
                </a:r>
                <a:endParaRPr lang="ko-KR" altLang="en-US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34" name="직사각형 33"/>
              <p:cNvSpPr/>
              <p:nvPr userDrawn="1"/>
            </p:nvSpPr>
            <p:spPr>
              <a:xfrm>
                <a:off x="7689000" y="323641"/>
                <a:ext cx="540000" cy="25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342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ko-KR" altLang="en-US" sz="700" b="0" i="0" u="none" strike="noStrike" kern="1200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돋움" pitchFamily="50" charset="-127"/>
                    <a:ea typeface="돋움" pitchFamily="50" charset="-127"/>
                    <a:cs typeface="+mn-cs"/>
                  </a:rPr>
                  <a:t>작성자</a:t>
                </a:r>
                <a:endParaRPr kumimoji="1" lang="ko-KR" altLang="en-US" sz="700" b="0" i="0" u="none" strike="noStrike" kern="1200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</p:grpSp>
        <p:grpSp>
          <p:nvGrpSpPr>
            <p:cNvPr id="29" name="그룹 19"/>
            <p:cNvGrpSpPr/>
            <p:nvPr userDrawn="1"/>
          </p:nvGrpSpPr>
          <p:grpSpPr>
            <a:xfrm>
              <a:off x="8876999" y="323641"/>
              <a:ext cx="899999" cy="252000"/>
              <a:chOff x="8876998" y="323641"/>
              <a:chExt cx="899999" cy="252000"/>
            </a:xfrm>
          </p:grpSpPr>
          <p:sp>
            <p:nvSpPr>
              <p:cNvPr id="30" name="Rectangle 241"/>
              <p:cNvSpPr>
                <a:spLocks noChangeArrowheads="1"/>
              </p:cNvSpPr>
              <p:nvPr userDrawn="1"/>
            </p:nvSpPr>
            <p:spPr bwMode="auto">
              <a:xfrm>
                <a:off x="9416997" y="323641"/>
                <a:ext cx="360000" cy="252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175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marL="0" algn="ctr" defTabSz="1043056" rtl="0" eaLnBrk="1" fontAlgn="base" latinLnBrk="1" hangingPunct="1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US" altLang="ko-KR" sz="700" kern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돋움" pitchFamily="50" charset="-127"/>
                    <a:ea typeface="돋움" pitchFamily="50" charset="-127"/>
                    <a:cs typeface="+mn-cs"/>
                  </a:rPr>
                  <a:t>1.5</a:t>
                </a:r>
                <a:endParaRPr lang="ko-KR" altLang="en-US" sz="7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  <p:sp>
            <p:nvSpPr>
              <p:cNvPr id="31" name="직사각형 30"/>
              <p:cNvSpPr/>
              <p:nvPr userDrawn="1"/>
            </p:nvSpPr>
            <p:spPr>
              <a:xfrm>
                <a:off x="8876998" y="323641"/>
                <a:ext cx="540000" cy="25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342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ko-KR" sz="700" b="0" i="0" u="none" strike="noStrike" kern="1200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돋움" pitchFamily="50" charset="-127"/>
                    <a:ea typeface="돋움" pitchFamily="50" charset="-127"/>
                    <a:cs typeface="+mn-cs"/>
                  </a:rPr>
                  <a:t>Ver.</a:t>
                </a:r>
                <a:endParaRPr kumimoji="1" lang="ko-KR" altLang="en-US" sz="700" b="0" i="0" u="none" strike="noStrike" kern="1200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</p:grpSp>
      </p:grpSp>
      <p:grpSp>
        <p:nvGrpSpPr>
          <p:cNvPr id="35" name="그룹 34"/>
          <p:cNvGrpSpPr/>
          <p:nvPr userDrawn="1"/>
        </p:nvGrpSpPr>
        <p:grpSpPr>
          <a:xfrm>
            <a:off x="125413" y="323641"/>
            <a:ext cx="8318404" cy="252000"/>
            <a:chOff x="125413" y="323641"/>
            <a:chExt cx="8318404" cy="252000"/>
          </a:xfrm>
        </p:grpSpPr>
        <p:grpSp>
          <p:nvGrpSpPr>
            <p:cNvPr id="36" name="그룹 10"/>
            <p:cNvGrpSpPr/>
            <p:nvPr userDrawn="1"/>
          </p:nvGrpSpPr>
          <p:grpSpPr>
            <a:xfrm>
              <a:off x="125413" y="323641"/>
              <a:ext cx="5039999" cy="252000"/>
              <a:chOff x="129000" y="323641"/>
              <a:chExt cx="5039999" cy="252000"/>
            </a:xfrm>
          </p:grpSpPr>
          <p:sp>
            <p:nvSpPr>
              <p:cNvPr id="42" name="Rectangle 241"/>
              <p:cNvSpPr>
                <a:spLocks noChangeArrowheads="1"/>
              </p:cNvSpPr>
              <p:nvPr userDrawn="1"/>
            </p:nvSpPr>
            <p:spPr bwMode="auto">
              <a:xfrm>
                <a:off x="668999" y="323641"/>
                <a:ext cx="4500000" cy="252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175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lIns="90000" tIns="0" rIns="0" bIns="0" anchor="ctr"/>
              <a:lstStyle/>
              <a:p>
                <a:pPr marL="0" algn="l" defTabSz="1043056" rtl="0" eaLnBrk="1" latinLnBrk="1" hangingPunct="1">
                  <a:spcBef>
                    <a:spcPct val="50000"/>
                  </a:spcBef>
                  <a:defRPr/>
                </a:pPr>
                <a:endParaRPr lang="ko-KR" altLang="en-US" sz="7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  <p:sp>
            <p:nvSpPr>
              <p:cNvPr id="43" name="Rectangle 241"/>
              <p:cNvSpPr>
                <a:spLocks noChangeArrowheads="1"/>
              </p:cNvSpPr>
              <p:nvPr userDrawn="1"/>
            </p:nvSpPr>
            <p:spPr bwMode="auto">
              <a:xfrm>
                <a:off x="129000" y="323641"/>
                <a:ext cx="540000" cy="25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175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marL="0" marR="0" lvl="0" indent="0" algn="ctr" defTabSz="914342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ko-KR" altLang="en-US" sz="700" b="0" i="0" u="none" strike="noStrike" kern="1200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돋움" pitchFamily="50" charset="-127"/>
                    <a:ea typeface="돋움" pitchFamily="50" charset="-127"/>
                    <a:cs typeface="+mn-cs"/>
                  </a:rPr>
                  <a:t>경로</a:t>
                </a:r>
                <a:endParaRPr kumimoji="1" lang="ko-KR" altLang="en-US" sz="700" b="0" i="0" u="none" strike="noStrike" kern="1200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</p:grpSp>
        <p:grpSp>
          <p:nvGrpSpPr>
            <p:cNvPr id="37" name="그룹 37"/>
            <p:cNvGrpSpPr/>
            <p:nvPr userDrawn="1"/>
          </p:nvGrpSpPr>
          <p:grpSpPr>
            <a:xfrm>
              <a:off x="5164218" y="323641"/>
              <a:ext cx="3279599" cy="252000"/>
              <a:chOff x="5563818" y="323641"/>
              <a:chExt cx="3279599" cy="252000"/>
            </a:xfrm>
          </p:grpSpPr>
          <p:sp>
            <p:nvSpPr>
              <p:cNvPr id="38" name="직사각형 37"/>
              <p:cNvSpPr/>
              <p:nvPr userDrawn="1"/>
            </p:nvSpPr>
            <p:spPr>
              <a:xfrm>
                <a:off x="5563818" y="323641"/>
                <a:ext cx="540000" cy="25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175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marL="0" marR="0" lvl="0" indent="0" algn="ctr" defTabSz="914342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ko-KR" altLang="en-US" sz="700" b="0" i="0" u="none" strike="noStrike" kern="1200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돋움" pitchFamily="50" charset="-127"/>
                    <a:ea typeface="돋움" pitchFamily="50" charset="-127"/>
                    <a:cs typeface="+mn-cs"/>
                  </a:rPr>
                  <a:t>화면명</a:t>
                </a:r>
                <a:endParaRPr kumimoji="1" lang="ko-KR" altLang="en-US" sz="700" b="0" i="0" u="none" strike="noStrike" kern="1200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  <p:sp>
            <p:nvSpPr>
              <p:cNvPr id="39" name="Rectangle 241"/>
              <p:cNvSpPr>
                <a:spLocks noChangeArrowheads="1"/>
              </p:cNvSpPr>
              <p:nvPr userDrawn="1"/>
            </p:nvSpPr>
            <p:spPr bwMode="auto">
              <a:xfrm>
                <a:off x="6103817" y="323641"/>
                <a:ext cx="2739600" cy="252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175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lIns="90000" tIns="0" rIns="0" bIns="0" anchor="ctr"/>
              <a:lstStyle/>
              <a:p>
                <a:pPr marL="0" algn="l" defTabSz="1043056" rtl="0" eaLnBrk="1" fontAlgn="base" latinLnBrk="1" hangingPunct="1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ko-KR" altLang="en-US" sz="7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돋움" pitchFamily="50" charset="-127"/>
                  <a:ea typeface="돋움" pitchFamily="50" charset="-127"/>
                  <a:cs typeface="+mn-cs"/>
                </a:endParaRPr>
              </a:p>
            </p:txBody>
          </p:sp>
        </p:grpSp>
      </p:grpSp>
      <p:sp>
        <p:nvSpPr>
          <p:cNvPr id="44" name="TextBox 43"/>
          <p:cNvSpPr txBox="1"/>
          <p:nvPr userDrawn="1"/>
        </p:nvSpPr>
        <p:spPr>
          <a:xfrm>
            <a:off x="10013980" y="107950"/>
            <a:ext cx="551433" cy="12311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r">
              <a:defRPr/>
            </a:pP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2019.04.26</a:t>
            </a:r>
            <a:endParaRPr lang="ko-KR" altLang="en-US" sz="800" dirty="0">
              <a:latin typeface="돋움" pitchFamily="50" charset="-127"/>
              <a:ea typeface="돋움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134"/>
          <p:cNvSpPr>
            <a:spLocks noChangeShapeType="1"/>
          </p:cNvSpPr>
          <p:nvPr/>
        </p:nvSpPr>
        <p:spPr bwMode="auto">
          <a:xfrm>
            <a:off x="4208546" y="1267656"/>
            <a:ext cx="0" cy="4467225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ko-KR" altLang="en-US"/>
          </a:p>
        </p:txBody>
      </p:sp>
      <p:graphicFrame>
        <p:nvGraphicFramePr>
          <p:cNvPr id="15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445934"/>
              </p:ext>
            </p:extLst>
          </p:nvPr>
        </p:nvGraphicFramePr>
        <p:xfrm>
          <a:off x="4492709" y="1667703"/>
          <a:ext cx="5220000" cy="3536512"/>
        </p:xfrm>
        <a:graphic>
          <a:graphicData uri="http://schemas.openxmlformats.org/drawingml/2006/table">
            <a:tbl>
              <a:tblPr/>
              <a:tblGrid>
                <a:gridCol w="468000"/>
                <a:gridCol w="3312000"/>
                <a:gridCol w="720000"/>
                <a:gridCol w="720000"/>
              </a:tblGrid>
              <a:tr h="232504"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버전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내용 </a:t>
                      </a:r>
                      <a:r>
                        <a:rPr kumimoji="1" lang="en-US" altLang="ko-KR" sz="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1" lang="ko-KR" altLang="en-US" sz="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신규</a:t>
                      </a:r>
                      <a:r>
                        <a:rPr kumimoji="1" lang="en-US" altLang="ko-KR" sz="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, </a:t>
                      </a:r>
                      <a:r>
                        <a:rPr kumimoji="1" lang="ko-KR" altLang="en-US" sz="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수정</a:t>
                      </a:r>
                      <a:r>
                        <a:rPr kumimoji="1" lang="en-US" altLang="ko-KR" sz="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)</a:t>
                      </a:r>
                      <a:endParaRPr kumimoji="1" lang="ko-KR" altLang="en-US" sz="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작성자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일자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275334"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1.0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IA (</a:t>
                      </a:r>
                      <a:r>
                        <a:rPr kumimoji="1" lang="ko-KR" alt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정보구조도</a:t>
                      </a: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) </a:t>
                      </a:r>
                      <a:r>
                        <a:rPr kumimoji="1" lang="ko-KR" alt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최초 작성</a:t>
                      </a:r>
                    </a:p>
                  </a:txBody>
                  <a:tcPr marL="108000" marR="10800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조승현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2021.01.13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334"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1.1</a:t>
                      </a: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IA </a:t>
                      </a:r>
                      <a:r>
                        <a:rPr kumimoji="1" lang="ko-KR" alt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구조 수정</a:t>
                      </a:r>
                      <a:endParaRPr kumimoji="1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108000" marR="10800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조승현</a:t>
                      </a: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2021.01.15</a:t>
                      </a: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334"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1.2</a:t>
                      </a: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IA </a:t>
                      </a:r>
                      <a:r>
                        <a:rPr kumimoji="1" lang="ko-KR" alt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구조 수정 </a:t>
                      </a: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1" lang="ko-KR" alt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기존 메뉴 통합 포함</a:t>
                      </a: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108000" marR="10800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조승현</a:t>
                      </a: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2021.01.20</a:t>
                      </a: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334"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1.3</a:t>
                      </a: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IA </a:t>
                      </a:r>
                      <a:r>
                        <a:rPr kumimoji="1" lang="ko-KR" alt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구조 수정</a:t>
                      </a:r>
                      <a:endParaRPr kumimoji="1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108000" marR="10800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조승현</a:t>
                      </a: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돋움" pitchFamily="50" charset="-127"/>
                          <a:ea typeface="돋움" pitchFamily="50" charset="-127"/>
                          <a:cs typeface="Times New Roman" pitchFamily="18" charset="0"/>
                        </a:rPr>
                        <a:t>2021.01.21</a:t>
                      </a: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334"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108000" marR="10800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334"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108000" marR="10800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334"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108000" marR="10800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334"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108000" marR="10800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334"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108000" marR="10800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334"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108000" marR="10800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334"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108000" marR="10800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334"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108000" marR="10800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68325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돋움" pitchFamily="50" charset="-127"/>
                        <a:ea typeface="돋움" pitchFamily="50" charset="-127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 Box 243"/>
          <p:cNvSpPr txBox="1">
            <a:spLocks noChangeArrowheads="1"/>
          </p:cNvSpPr>
          <p:nvPr/>
        </p:nvSpPr>
        <p:spPr bwMode="auto">
          <a:xfrm>
            <a:off x="4492709" y="5292799"/>
            <a:ext cx="3886200" cy="54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568289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000" b="1" dirty="0">
                <a:solidFill>
                  <a:srgbClr val="4D4D4D"/>
                </a:solidFill>
                <a:latin typeface="돋움" pitchFamily="50" charset="-127"/>
                <a:ea typeface="돋움" pitchFamily="50" charset="-127"/>
              </a:rPr>
              <a:t>문서 버전 관리를 위한 고지 </a:t>
            </a:r>
          </a:p>
          <a:p>
            <a:pPr defTabSz="568289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ko-KR" altLang="en-US" sz="800" dirty="0">
                <a:solidFill>
                  <a:srgbClr val="969696"/>
                </a:solidFill>
                <a:latin typeface="돋움" pitchFamily="50" charset="-127"/>
                <a:ea typeface="돋움" pitchFamily="50" charset="-127"/>
              </a:rPr>
              <a:t>본 문서는 프로젝트의 원활한 진행을 위한 주요한 문서이므로 </a:t>
            </a:r>
            <a:r>
              <a:rPr kumimoji="1" lang="ko-KR" altLang="en-US" sz="800" dirty="0" smtClean="0">
                <a:solidFill>
                  <a:srgbClr val="969696"/>
                </a:solidFill>
                <a:latin typeface="돋움" pitchFamily="50" charset="-127"/>
                <a:ea typeface="돋움" pitchFamily="50" charset="-127"/>
              </a:rPr>
              <a:t> 변경 사항 적용 시 이력을 남겨 </a:t>
            </a:r>
            <a:r>
              <a:rPr kumimoji="1" lang="ko-KR" altLang="en-US" sz="800" dirty="0">
                <a:solidFill>
                  <a:srgbClr val="969696"/>
                </a:solidFill>
                <a:latin typeface="돋움" pitchFamily="50" charset="-127"/>
                <a:ea typeface="돋움" pitchFamily="50" charset="-127"/>
              </a:rPr>
              <a:t>작성하여 관리하도록 하고 있습니다</a:t>
            </a:r>
            <a:r>
              <a:rPr kumimoji="1" lang="en-US" altLang="ko-KR" sz="800" dirty="0" smtClean="0">
                <a:solidFill>
                  <a:srgbClr val="969696"/>
                </a:solidFill>
                <a:latin typeface="돋움" pitchFamily="50" charset="-127"/>
                <a:ea typeface="돋움" pitchFamily="50" charset="-127"/>
              </a:rPr>
              <a:t>.</a:t>
            </a:r>
          </a:p>
        </p:txBody>
      </p:sp>
      <p:sp>
        <p:nvSpPr>
          <p:cNvPr id="17" name="WordArt 355"/>
          <p:cNvSpPr>
            <a:spLocks noChangeArrowheads="1" noChangeShapeType="1" noTextEdit="1"/>
          </p:cNvSpPr>
          <p:nvPr/>
        </p:nvSpPr>
        <p:spPr bwMode="auto">
          <a:xfrm>
            <a:off x="4492710" y="1315281"/>
            <a:ext cx="2735263" cy="287337"/>
          </a:xfrm>
          <a:prstGeom prst="rect">
            <a:avLst/>
          </a:prstGeom>
        </p:spPr>
        <p:txBody>
          <a:bodyPr wrap="none" lIns="91434" tIns="45718" rIns="91434" bIns="45718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altLang="ko-KR" sz="3600" b="1" kern="10" dirty="0">
                <a:ln w="9525">
                  <a:noFill/>
                  <a:round/>
                  <a:headEnd/>
                  <a:tailEnd/>
                </a:ln>
                <a:latin typeface="Century Gothic"/>
              </a:rPr>
              <a:t>Modification History</a:t>
            </a:r>
            <a:endParaRPr lang="ko-KR" altLang="en-US" sz="3600" b="1" kern="10" dirty="0">
              <a:ln w="9525">
                <a:noFill/>
                <a:round/>
                <a:headEnd/>
                <a:tailEnd/>
              </a:ln>
              <a:latin typeface="Century Gothic"/>
            </a:endParaRPr>
          </a:p>
        </p:txBody>
      </p:sp>
      <p:sp>
        <p:nvSpPr>
          <p:cNvPr id="18" name="AutoShape 132"/>
          <p:cNvSpPr>
            <a:spLocks noChangeArrowheads="1"/>
          </p:cNvSpPr>
          <p:nvPr/>
        </p:nvSpPr>
        <p:spPr bwMode="auto">
          <a:xfrm>
            <a:off x="981160" y="1315280"/>
            <a:ext cx="2943225" cy="737159"/>
          </a:xfrm>
          <a:prstGeom prst="roundRect">
            <a:avLst>
              <a:gd name="adj" fmla="val 395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107993" tIns="45718" rIns="107993" bIns="45718" anchor="ctr"/>
          <a:lstStyle/>
          <a:p>
            <a:pPr marL="85720" indent="-85720" algn="ctr" latinLnBrk="0">
              <a:lnSpc>
                <a:spcPct val="120000"/>
              </a:lnSpc>
              <a:spcBef>
                <a:spcPct val="50000"/>
              </a:spcBef>
              <a:buClr>
                <a:srgbClr val="000000"/>
              </a:buClr>
              <a:buSzPct val="100000"/>
              <a:defRPr/>
            </a:pPr>
            <a:r>
              <a:rPr lang="en-US" altLang="ko-KR" sz="13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ADMIN (</a:t>
            </a:r>
            <a:r>
              <a:rPr lang="ko-KR" altLang="en-US" sz="13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통합</a:t>
            </a:r>
            <a:r>
              <a:rPr lang="en-US" altLang="ko-KR" sz="13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)</a:t>
            </a:r>
            <a:endParaRPr lang="en-US" altLang="ko-KR" sz="13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19" name="Line 356"/>
          <p:cNvSpPr>
            <a:spLocks noChangeShapeType="1"/>
          </p:cNvSpPr>
          <p:nvPr/>
        </p:nvSpPr>
        <p:spPr bwMode="auto">
          <a:xfrm>
            <a:off x="4492709" y="1613730"/>
            <a:ext cx="5220000" cy="0"/>
          </a:xfrm>
          <a:prstGeom prst="line">
            <a:avLst/>
          </a:prstGeom>
          <a:noFill/>
          <a:ln w="3175">
            <a:solidFill>
              <a:srgbClr val="96969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ko-KR" altLang="en-US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693" y="5193691"/>
            <a:ext cx="2484158" cy="541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41"/>
          <p:cNvSpPr>
            <a:spLocks noChangeArrowheads="1"/>
          </p:cNvSpPr>
          <p:nvPr/>
        </p:nvSpPr>
        <p:spPr bwMode="auto">
          <a:xfrm>
            <a:off x="125413" y="107950"/>
            <a:ext cx="10440000" cy="7164388"/>
          </a:xfrm>
          <a:prstGeom prst="rect">
            <a:avLst/>
          </a:prstGeom>
          <a:solidFill>
            <a:srgbClr val="FFC000"/>
          </a:solidFill>
          <a:ln w="3175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1828684" lvl="4">
              <a:lnSpc>
                <a:spcPct val="130000"/>
              </a:lnSpc>
              <a:defRPr/>
            </a:pPr>
            <a:endParaRPr lang="en-US" altLang="ko-KR" sz="2000" b="1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xmlns="" id="{BEFC2A1E-F896-42BA-8530-0776353B5746}"/>
              </a:ext>
            </a:extLst>
          </p:cNvPr>
          <p:cNvCxnSpPr>
            <a:cxnSpLocks/>
          </p:cNvCxnSpPr>
          <p:nvPr/>
        </p:nvCxnSpPr>
        <p:spPr>
          <a:xfrm flipH="1">
            <a:off x="573084" y="3502403"/>
            <a:ext cx="5844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제목 1">
            <a:extLst>
              <a:ext uri="{FF2B5EF4-FFF2-40B4-BE49-F238E27FC236}">
                <a16:creationId xmlns:a16="http://schemas.microsoft.com/office/drawing/2014/main" xmlns="" id="{F0305B74-ACF3-426D-99B4-A9165BA8EC92}"/>
              </a:ext>
            </a:extLst>
          </p:cNvPr>
          <p:cNvSpPr txBox="1">
            <a:spLocks/>
          </p:cNvSpPr>
          <p:nvPr/>
        </p:nvSpPr>
        <p:spPr>
          <a:xfrm>
            <a:off x="453922" y="2841091"/>
            <a:ext cx="5963656" cy="7137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1043056" rtl="0" eaLnBrk="1" latinLnBrk="1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2800" b="1" dirty="0" smtClean="0">
                <a:solidFill>
                  <a:schemeClr val="bg1"/>
                </a:solidFill>
              </a:rPr>
              <a:t>IA (information Architecture)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꺾인 연결선 15"/>
          <p:cNvCxnSpPr>
            <a:stCxn id="84" idx="0"/>
            <a:endCxn id="2" idx="1"/>
          </p:cNvCxnSpPr>
          <p:nvPr/>
        </p:nvCxnSpPr>
        <p:spPr>
          <a:xfrm rot="5400000" flipH="1" flipV="1">
            <a:off x="4381924" y="2741538"/>
            <a:ext cx="1043732" cy="885820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꺾인 연결선 87"/>
          <p:cNvCxnSpPr>
            <a:stCxn id="44" idx="0"/>
            <a:endCxn id="2" idx="1"/>
          </p:cNvCxnSpPr>
          <p:nvPr/>
        </p:nvCxnSpPr>
        <p:spPr>
          <a:xfrm rot="16200000" flipV="1">
            <a:off x="5254303" y="2754979"/>
            <a:ext cx="1043732" cy="858937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꺾인 연결선 88"/>
          <p:cNvCxnSpPr>
            <a:stCxn id="37" idx="0"/>
            <a:endCxn id="2" idx="1"/>
          </p:cNvCxnSpPr>
          <p:nvPr/>
        </p:nvCxnSpPr>
        <p:spPr>
          <a:xfrm rot="16200000" flipV="1">
            <a:off x="6125401" y="1883881"/>
            <a:ext cx="1043732" cy="260113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꺾인 연결선 89"/>
          <p:cNvCxnSpPr>
            <a:stCxn id="30" idx="0"/>
            <a:endCxn id="2" idx="1"/>
          </p:cNvCxnSpPr>
          <p:nvPr/>
        </p:nvCxnSpPr>
        <p:spPr>
          <a:xfrm rot="5400000" flipH="1" flipV="1">
            <a:off x="3511471" y="1871086"/>
            <a:ext cx="1043732" cy="2626725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꺾인 연결선 90"/>
          <p:cNvCxnSpPr>
            <a:stCxn id="27" idx="0"/>
            <a:endCxn id="2" idx="1"/>
          </p:cNvCxnSpPr>
          <p:nvPr/>
        </p:nvCxnSpPr>
        <p:spPr>
          <a:xfrm rot="5400000" flipH="1" flipV="1">
            <a:off x="2646592" y="1006206"/>
            <a:ext cx="1043732" cy="435648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꺾인 연결선 91"/>
          <p:cNvCxnSpPr>
            <a:stCxn id="29" idx="0"/>
            <a:endCxn id="2" idx="1"/>
          </p:cNvCxnSpPr>
          <p:nvPr/>
        </p:nvCxnSpPr>
        <p:spPr>
          <a:xfrm rot="16200000" flipV="1">
            <a:off x="6997140" y="1012142"/>
            <a:ext cx="1043732" cy="4344612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모서리가 둥근 직사각형 26"/>
          <p:cNvSpPr/>
          <p:nvPr/>
        </p:nvSpPr>
        <p:spPr>
          <a:xfrm>
            <a:off x="306140" y="3706314"/>
            <a:ext cx="1368152" cy="252412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계정 관리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9007236" y="3706314"/>
            <a:ext cx="1368152" cy="2524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매뉴</a:t>
            </a: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관리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2035899" y="3706314"/>
            <a:ext cx="1368152" cy="2524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회원 관리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9007236" y="3981145"/>
            <a:ext cx="1368152" cy="2524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홍보 관리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9007236" y="4255976"/>
            <a:ext cx="1368152" cy="2524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고객 지원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9007236" y="4530807"/>
            <a:ext cx="1368152" cy="2524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기타 지원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7263758" y="4586115"/>
            <a:ext cx="1368152" cy="252412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매출</a:t>
            </a:r>
            <a:r>
              <a:rPr lang="en-US" altLang="ko-KR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정산</a:t>
            </a:r>
            <a:r>
              <a:rPr lang="en-US" altLang="ko-KR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수수료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모서리가 둥근 직사각형 35"/>
          <p:cNvSpPr/>
          <p:nvPr/>
        </p:nvSpPr>
        <p:spPr>
          <a:xfrm>
            <a:off x="7263758" y="3985760"/>
            <a:ext cx="1368152" cy="252412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리워드</a:t>
            </a: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관리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모서리가 둥근 직사각형 36"/>
          <p:cNvSpPr/>
          <p:nvPr/>
        </p:nvSpPr>
        <p:spPr>
          <a:xfrm>
            <a:off x="7263758" y="3706314"/>
            <a:ext cx="1368152" cy="2524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포인트 교환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9007236" y="4805638"/>
            <a:ext cx="1368152" cy="2524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리뷰 관리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9007236" y="5080469"/>
            <a:ext cx="1368152" cy="2524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앱</a:t>
            </a: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로그 분석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9007236" y="5355300"/>
            <a:ext cx="1368152" cy="2524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배달 대행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모서리가 둥근 직사각형 40"/>
          <p:cNvSpPr/>
          <p:nvPr/>
        </p:nvSpPr>
        <p:spPr>
          <a:xfrm>
            <a:off x="9007236" y="5630129"/>
            <a:ext cx="1368152" cy="2524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룰렛</a:t>
            </a: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관리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Rectangle 241"/>
          <p:cNvSpPr>
            <a:spLocks noChangeArrowheads="1"/>
          </p:cNvSpPr>
          <p:nvPr/>
        </p:nvSpPr>
        <p:spPr bwMode="auto">
          <a:xfrm>
            <a:off x="289850" y="661413"/>
            <a:ext cx="10080000" cy="180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914342">
              <a:defRPr/>
            </a:pP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6700" y="274642"/>
            <a:ext cx="4023987" cy="360099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L="457171" indent="-457171">
              <a:lnSpc>
                <a:spcPct val="130000"/>
              </a:lnSpc>
              <a:defRPr/>
            </a:pPr>
            <a:r>
              <a:rPr lang="en-US" altLang="ko-K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1. IA (information Architecture) </a:t>
            </a:r>
            <a:r>
              <a:rPr lang="ko-KR" alt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수정</a:t>
            </a:r>
            <a:endParaRPr lang="en-US" altLang="ko-KR" sz="1800" b="1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모서리가 둥근 직사각형 43"/>
          <p:cNvSpPr/>
          <p:nvPr/>
        </p:nvSpPr>
        <p:spPr>
          <a:xfrm>
            <a:off x="5521561" y="3706314"/>
            <a:ext cx="1368152" cy="252412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매장 목록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8" name="모서리가 둥근 직사각형 57"/>
          <p:cNvSpPr/>
          <p:nvPr/>
        </p:nvSpPr>
        <p:spPr>
          <a:xfrm>
            <a:off x="6007615" y="3966125"/>
            <a:ext cx="868093" cy="817094"/>
          </a:xfrm>
          <a:prstGeom prst="roundRect">
            <a:avLst>
              <a:gd name="adj" fmla="val 0"/>
            </a:avLst>
          </a:prstGeom>
          <a:noFill/>
          <a:ln w="3175"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/>
          <a:p>
            <a:pPr>
              <a:defRPr/>
            </a:pPr>
            <a:r>
              <a:rPr lang="ko-KR" altLang="en-US" sz="700" spc="-30" dirty="0" err="1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ㄴ</a:t>
            </a:r>
            <a:r>
              <a:rPr lang="ko-KR" altLang="en-US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총판</a:t>
            </a:r>
            <a:endParaRPr lang="en-US" altLang="ko-KR" sz="700" spc="-3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ko-KR" altLang="en-US" sz="700" spc="-30" dirty="0" err="1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ㄴ</a:t>
            </a:r>
            <a:r>
              <a:rPr lang="ko-KR" altLang="en-US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지사</a:t>
            </a:r>
            <a:endParaRPr lang="en-US" altLang="ko-KR" sz="700" spc="-3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ko-KR" altLang="en-US" sz="700" spc="-30" dirty="0" err="1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</a:rPr>
              <a:t>ㄴ</a:t>
            </a:r>
            <a:r>
              <a:rPr lang="ko-KR" altLang="en-US" sz="700" spc="-30" dirty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</a:rPr>
              <a:t> 커뮤니티</a:t>
            </a:r>
            <a:endParaRPr lang="en-US" altLang="ko-KR" sz="700" spc="-30" dirty="0">
              <a:solidFill>
                <a:schemeClr val="bg1">
                  <a:lumMod val="50000"/>
                </a:schemeClr>
              </a:solidFill>
              <a:latin typeface="맑은 고딕" pitchFamily="50" charset="-127"/>
            </a:endParaRPr>
          </a:p>
          <a:p>
            <a:pPr>
              <a:defRPr/>
            </a:pPr>
            <a:r>
              <a:rPr lang="ko-KR" altLang="en-US" sz="700" spc="-30" dirty="0" err="1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</a:rPr>
              <a:t>ㄴ</a:t>
            </a:r>
            <a:r>
              <a:rPr lang="ko-KR" altLang="en-US" sz="700" spc="-30" dirty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</a:rPr>
              <a:t> 카페</a:t>
            </a:r>
            <a:endParaRPr lang="en-US" altLang="ko-KR" sz="700" spc="-30" dirty="0">
              <a:solidFill>
                <a:schemeClr val="bg1">
                  <a:lumMod val="50000"/>
                </a:schemeClr>
              </a:solidFill>
              <a:latin typeface="맑은 고딕" pitchFamily="50" charset="-127"/>
            </a:endParaRPr>
          </a:p>
          <a:p>
            <a:pPr>
              <a:defRPr/>
            </a:pPr>
            <a:r>
              <a:rPr lang="ko-KR" altLang="en-US" sz="700" spc="-30" dirty="0" err="1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</a:rPr>
              <a:t>ㄴ</a:t>
            </a:r>
            <a:r>
              <a:rPr lang="ko-KR" altLang="en-US" sz="700" spc="-30" dirty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</a:rPr>
              <a:t> </a:t>
            </a:r>
            <a:r>
              <a:rPr lang="ko-KR" altLang="en-US" sz="700" spc="-30" dirty="0" err="1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</a:rPr>
              <a:t>딜리버리</a:t>
            </a:r>
            <a:r>
              <a:rPr lang="ko-KR" altLang="en-US" sz="700" spc="-30" dirty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</a:rPr>
              <a:t> 총판</a:t>
            </a:r>
            <a:endParaRPr lang="en-US" altLang="ko-KR" sz="700" spc="-30" dirty="0">
              <a:solidFill>
                <a:schemeClr val="bg1">
                  <a:lumMod val="50000"/>
                </a:schemeClr>
              </a:solidFill>
              <a:latin typeface="맑은 고딕" pitchFamily="50" charset="-127"/>
            </a:endParaRPr>
          </a:p>
          <a:p>
            <a:pPr>
              <a:defRPr/>
            </a:pPr>
            <a:r>
              <a:rPr lang="ko-KR" altLang="en-US" sz="700" spc="-30" dirty="0" err="1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</a:rPr>
              <a:t>ㄴ</a:t>
            </a:r>
            <a:r>
              <a:rPr lang="ko-KR" altLang="en-US" sz="700" spc="-30" dirty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</a:rPr>
              <a:t> </a:t>
            </a:r>
            <a:r>
              <a:rPr lang="ko-KR" altLang="en-US" sz="700" spc="-30" dirty="0" err="1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</a:rPr>
              <a:t>딜리버리</a:t>
            </a:r>
            <a:r>
              <a:rPr lang="ko-KR" altLang="en-US" sz="700" spc="-30" dirty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</a:rPr>
              <a:t> 지사</a:t>
            </a:r>
          </a:p>
          <a:p>
            <a:pPr>
              <a:defRPr/>
            </a:pPr>
            <a:endParaRPr lang="ko-KR" altLang="en-US" sz="700" spc="-30" dirty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모서리가 둥근 직사각형 58"/>
          <p:cNvSpPr/>
          <p:nvPr/>
        </p:nvSpPr>
        <p:spPr>
          <a:xfrm>
            <a:off x="2035899" y="4003564"/>
            <a:ext cx="1368152" cy="252412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신청</a:t>
            </a:r>
            <a:r>
              <a:rPr lang="en-US" altLang="ko-KR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승인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0" name="모서리가 둥근 직사각형 59"/>
          <p:cNvSpPr/>
          <p:nvPr/>
        </p:nvSpPr>
        <p:spPr>
          <a:xfrm>
            <a:off x="2521970" y="4290507"/>
            <a:ext cx="868093" cy="325509"/>
          </a:xfrm>
          <a:prstGeom prst="roundRect">
            <a:avLst>
              <a:gd name="adj" fmla="val 0"/>
            </a:avLst>
          </a:prstGeom>
          <a:noFill/>
          <a:ln w="3175"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/>
          <a:p>
            <a:pPr>
              <a:defRPr/>
            </a:pPr>
            <a:r>
              <a:rPr lang="ko-KR" altLang="en-US" sz="700" spc="-30" dirty="0" err="1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ㄴ</a:t>
            </a:r>
            <a:r>
              <a:rPr lang="ko-KR" altLang="en-US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신청</a:t>
            </a:r>
            <a:r>
              <a:rPr lang="en-US" altLang="ko-KR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승인 내역</a:t>
            </a:r>
            <a:endParaRPr lang="en-US" altLang="ko-KR" sz="700" spc="-3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ko-KR" altLang="en-US" sz="700" spc="-30" dirty="0" err="1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ㄴ</a:t>
            </a:r>
            <a:r>
              <a:rPr lang="ko-KR" altLang="en-US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신청</a:t>
            </a:r>
            <a:r>
              <a:rPr lang="en-US" altLang="ko-KR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승인 관리</a:t>
            </a:r>
            <a:endParaRPr lang="ko-KR" altLang="en-US" sz="700" spc="-30" dirty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모서리가 둥근 직사각형 60"/>
          <p:cNvSpPr/>
          <p:nvPr/>
        </p:nvSpPr>
        <p:spPr>
          <a:xfrm>
            <a:off x="806199" y="3984904"/>
            <a:ext cx="868093" cy="385363"/>
          </a:xfrm>
          <a:prstGeom prst="roundRect">
            <a:avLst>
              <a:gd name="adj" fmla="val 0"/>
            </a:avLst>
          </a:prstGeom>
          <a:noFill/>
          <a:ln w="3175"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/>
          <a:p>
            <a:pPr>
              <a:defRPr/>
            </a:pPr>
            <a:r>
              <a:rPr lang="ko-KR" altLang="en-US" sz="700" spc="-30" dirty="0" err="1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ㄴ</a:t>
            </a:r>
            <a:r>
              <a:rPr lang="ko-KR" altLang="en-US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계정 목록</a:t>
            </a:r>
            <a:endParaRPr lang="en-US" altLang="ko-KR" sz="700" spc="-3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ko-KR" altLang="en-US" sz="700" spc="-30" dirty="0" err="1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ㄴ</a:t>
            </a:r>
            <a:r>
              <a:rPr lang="ko-KR" altLang="en-US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개별 상세</a:t>
            </a:r>
            <a:endParaRPr lang="en-US" altLang="ko-KR" sz="700" spc="-3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ko-KR" altLang="en-US" sz="700" spc="-30" dirty="0" err="1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ㄴ</a:t>
            </a:r>
            <a:r>
              <a:rPr lang="ko-KR" altLang="en-US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신규 등록</a:t>
            </a:r>
            <a:endParaRPr lang="ko-KR" altLang="en-US" sz="700" spc="-30" dirty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2" name="모서리가 둥근 직사각형 61"/>
          <p:cNvSpPr/>
          <p:nvPr/>
        </p:nvSpPr>
        <p:spPr>
          <a:xfrm>
            <a:off x="7763817" y="4852701"/>
            <a:ext cx="868093" cy="309351"/>
          </a:xfrm>
          <a:prstGeom prst="roundRect">
            <a:avLst>
              <a:gd name="adj" fmla="val 0"/>
            </a:avLst>
          </a:prstGeom>
          <a:noFill/>
          <a:ln w="3175"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/>
          <a:p>
            <a:pPr>
              <a:defRPr/>
            </a:pPr>
            <a:r>
              <a:rPr lang="ko-KR" altLang="en-US" sz="700" spc="-30" dirty="0" err="1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ㄴ</a:t>
            </a:r>
            <a:r>
              <a:rPr lang="ko-KR" altLang="en-US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수수료 조회 </a:t>
            </a:r>
            <a:endParaRPr lang="en-US" altLang="ko-KR" sz="700" spc="-3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ko-KR" altLang="en-US" sz="700" spc="-30" dirty="0" err="1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ㄴ</a:t>
            </a:r>
            <a:r>
              <a:rPr lang="ko-KR" altLang="en-US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수수료 설정</a:t>
            </a:r>
            <a:endParaRPr lang="en-US" altLang="ko-KR" sz="700" spc="-3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66" name="그룹 65"/>
          <p:cNvGrpSpPr/>
          <p:nvPr/>
        </p:nvGrpSpPr>
        <p:grpSpPr>
          <a:xfrm>
            <a:off x="289850" y="1354477"/>
            <a:ext cx="1807128" cy="220209"/>
            <a:chOff x="289850" y="822662"/>
            <a:chExt cx="1807128" cy="220209"/>
          </a:xfrm>
        </p:grpSpPr>
        <p:sp>
          <p:nvSpPr>
            <p:cNvPr id="64" name="모서리가 둥근 직사각형 63"/>
            <p:cNvSpPr/>
            <p:nvPr/>
          </p:nvSpPr>
          <p:spPr>
            <a:xfrm>
              <a:off x="289850" y="822662"/>
              <a:ext cx="718368" cy="196222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3175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o-KR" altLang="en-US" sz="700" b="1" spc="-3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신규 </a:t>
              </a:r>
              <a:r>
                <a:rPr lang="en-US" altLang="ko-KR" sz="700" b="1" spc="-3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(1depth)</a:t>
              </a:r>
              <a:endParaRPr lang="ko-KR" altLang="en-US" sz="700" b="1" spc="-3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008218" y="827427"/>
              <a:ext cx="108876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b="1" dirty="0" smtClean="0"/>
                <a:t>: </a:t>
              </a:r>
              <a:r>
                <a:rPr lang="ko-KR" altLang="en-US" sz="800" b="1" dirty="0" smtClean="0"/>
                <a:t>신규 메뉴 </a:t>
              </a:r>
              <a:r>
                <a:rPr lang="en-US" altLang="ko-KR" sz="800" b="1" dirty="0" smtClean="0"/>
                <a:t>(1peth)</a:t>
              </a:r>
              <a:endParaRPr lang="ko-KR" altLang="en-US" sz="800" b="1" dirty="0"/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289850" y="776761"/>
            <a:ext cx="1414392" cy="220209"/>
            <a:chOff x="289850" y="822662"/>
            <a:chExt cx="1414392" cy="220209"/>
          </a:xfrm>
        </p:grpSpPr>
        <p:sp>
          <p:nvSpPr>
            <p:cNvPr id="68" name="모서리가 둥근 직사각형 67"/>
            <p:cNvSpPr/>
            <p:nvPr/>
          </p:nvSpPr>
          <p:spPr>
            <a:xfrm>
              <a:off x="289850" y="822662"/>
              <a:ext cx="718368" cy="19622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o-KR" altLang="en-US" sz="700" b="1" spc="-3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기존</a:t>
              </a:r>
              <a:endParaRPr lang="ko-KR" altLang="en-US" sz="700" b="1" spc="-3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008218" y="827427"/>
              <a:ext cx="69602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b="1" dirty="0" smtClean="0"/>
                <a:t>: </a:t>
              </a:r>
              <a:r>
                <a:rPr lang="ko-KR" altLang="en-US" sz="800" b="1" dirty="0" smtClean="0"/>
                <a:t>기존 메뉴</a:t>
              </a:r>
              <a:endParaRPr lang="ko-KR" altLang="en-US" sz="800" b="1" dirty="0"/>
            </a:p>
          </p:txBody>
        </p:sp>
      </p:grpSp>
      <p:grpSp>
        <p:nvGrpSpPr>
          <p:cNvPr id="70" name="그룹 69"/>
          <p:cNvGrpSpPr/>
          <p:nvPr/>
        </p:nvGrpSpPr>
        <p:grpSpPr>
          <a:xfrm>
            <a:off x="289850" y="1643335"/>
            <a:ext cx="1807128" cy="220209"/>
            <a:chOff x="289850" y="822662"/>
            <a:chExt cx="1807128" cy="220209"/>
          </a:xfrm>
        </p:grpSpPr>
        <p:sp>
          <p:nvSpPr>
            <p:cNvPr id="71" name="모서리가 둥근 직사각형 70"/>
            <p:cNvSpPr/>
            <p:nvPr/>
          </p:nvSpPr>
          <p:spPr>
            <a:xfrm>
              <a:off x="289850" y="822662"/>
              <a:ext cx="718368" cy="196222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FFC000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o-KR" altLang="en-US" sz="700" b="1" spc="-3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신규 </a:t>
              </a:r>
              <a:r>
                <a:rPr lang="en-US" altLang="ko-KR" sz="700" b="1" spc="-3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(2depth)</a:t>
              </a:r>
              <a:endParaRPr lang="ko-KR" altLang="en-US" sz="700" b="1" spc="-3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008218" y="827427"/>
              <a:ext cx="108876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b="1" dirty="0" smtClean="0"/>
                <a:t>: </a:t>
              </a:r>
              <a:r>
                <a:rPr lang="ko-KR" altLang="en-US" sz="800" b="1" dirty="0" smtClean="0"/>
                <a:t>신규 메뉴 </a:t>
              </a:r>
              <a:r>
                <a:rPr lang="en-US" altLang="ko-KR" sz="800" b="1" dirty="0" smtClean="0"/>
                <a:t>(2peth)</a:t>
              </a:r>
              <a:endParaRPr lang="ko-KR" altLang="en-US" sz="800" b="1" dirty="0"/>
            </a:p>
          </p:txBody>
        </p:sp>
      </p:grpSp>
      <p:sp>
        <p:nvSpPr>
          <p:cNvPr id="2" name="한쪽 모서리가 잘린 사각형 1"/>
          <p:cNvSpPr/>
          <p:nvPr/>
        </p:nvSpPr>
        <p:spPr>
          <a:xfrm>
            <a:off x="4446700" y="2230534"/>
            <a:ext cx="1800000" cy="432048"/>
          </a:xfrm>
          <a:prstGeom prst="snip1Rect">
            <a:avLst/>
          </a:prstGeom>
          <a:solidFill>
            <a:srgbClr val="FFC000"/>
          </a:solidFill>
          <a:ln w="3175">
            <a:solidFill>
              <a:srgbClr val="002642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배고파 </a:t>
            </a:r>
            <a:r>
              <a:rPr kumimoji="1" lang="en-US" altLang="ko-KR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ADMIN(</a:t>
            </a:r>
            <a:r>
              <a:rPr kumimoji="1"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통합</a:t>
            </a:r>
            <a:r>
              <a:rPr kumimoji="1" lang="en-US" altLang="ko-KR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3" name="모서리가 둥근 직사각형 2"/>
          <p:cNvSpPr/>
          <p:nvPr/>
        </p:nvSpPr>
        <p:spPr>
          <a:xfrm>
            <a:off x="289850" y="3310654"/>
            <a:ext cx="1368152" cy="25241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b="1" spc="-3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어드민</a:t>
            </a:r>
            <a:r>
              <a:rPr lang="ko-KR" altLang="en-US" sz="700" b="1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관리</a:t>
            </a:r>
            <a:endParaRPr lang="ko-KR" altLang="en-US" sz="700" b="1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033327" y="3310654"/>
            <a:ext cx="1368152" cy="25241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b="1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회원 관리</a:t>
            </a:r>
            <a:endParaRPr lang="ko-KR" altLang="en-US" sz="700" b="1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5520281" y="3310654"/>
            <a:ext cx="1368152" cy="25241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b="1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매장 관리</a:t>
            </a:r>
            <a:endParaRPr lang="ko-KR" altLang="en-US" sz="700" b="1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7263758" y="3310654"/>
            <a:ext cx="1368152" cy="25241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b="1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정산 관리</a:t>
            </a:r>
            <a:endParaRPr lang="ko-KR" altLang="en-US" sz="700" b="1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9007236" y="3310654"/>
            <a:ext cx="1368152" cy="25241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b="1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운영 관리</a:t>
            </a:r>
            <a:endParaRPr lang="ko-KR" altLang="en-US" sz="700" b="1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7763817" y="4233557"/>
            <a:ext cx="868093" cy="309351"/>
          </a:xfrm>
          <a:prstGeom prst="roundRect">
            <a:avLst>
              <a:gd name="adj" fmla="val 0"/>
            </a:avLst>
          </a:prstGeom>
          <a:noFill/>
          <a:ln w="3175"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/>
          <a:p>
            <a:pPr>
              <a:defRPr/>
            </a:pPr>
            <a:r>
              <a:rPr lang="ko-KR" altLang="en-US" sz="700" spc="-30" dirty="0" err="1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ㄴ</a:t>
            </a:r>
            <a:r>
              <a:rPr lang="ko-KR" altLang="en-US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포인트 조회 </a:t>
            </a:r>
            <a:endParaRPr lang="en-US" altLang="ko-KR" sz="700" spc="-3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ko-KR" altLang="en-US" sz="700" spc="-30" dirty="0" err="1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ㄴ</a:t>
            </a:r>
            <a:r>
              <a:rPr lang="ko-KR" altLang="en-US" sz="700" spc="-3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포인트 정산</a:t>
            </a:r>
            <a:endParaRPr lang="en-US" altLang="ko-KR" sz="700" spc="-3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81" name="그룹 80"/>
          <p:cNvGrpSpPr/>
          <p:nvPr/>
        </p:nvGrpSpPr>
        <p:grpSpPr>
          <a:xfrm>
            <a:off x="289850" y="1065619"/>
            <a:ext cx="1656445" cy="220209"/>
            <a:chOff x="289850" y="822662"/>
            <a:chExt cx="1656445" cy="220209"/>
          </a:xfrm>
        </p:grpSpPr>
        <p:sp>
          <p:nvSpPr>
            <p:cNvPr id="82" name="모서리가 둥근 직사각형 81"/>
            <p:cNvSpPr/>
            <p:nvPr/>
          </p:nvSpPr>
          <p:spPr>
            <a:xfrm>
              <a:off x="289850" y="822662"/>
              <a:ext cx="718368" cy="196222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o-KR" altLang="en-US" sz="700" b="1" spc="-3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기존 </a:t>
              </a:r>
              <a:r>
                <a:rPr lang="en-US" altLang="ko-KR" sz="700" b="1" spc="-3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700" b="1" spc="-3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수정</a:t>
              </a:r>
              <a:r>
                <a:rPr lang="en-US" altLang="ko-KR" sz="700" b="1" spc="-3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ko-KR" altLang="en-US" sz="700" b="1" spc="-3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008218" y="827427"/>
              <a:ext cx="93807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b="1" dirty="0" smtClean="0"/>
                <a:t>: </a:t>
              </a:r>
              <a:r>
                <a:rPr lang="ko-KR" altLang="en-US" sz="800" b="1" dirty="0" smtClean="0"/>
                <a:t>기존 메뉴 수정</a:t>
              </a:r>
              <a:endParaRPr lang="ko-KR" altLang="en-US" sz="800" b="1" dirty="0"/>
            </a:p>
          </p:txBody>
        </p:sp>
      </p:grpSp>
      <p:sp>
        <p:nvSpPr>
          <p:cNvPr id="74" name="모서리가 둥근 직사각형 73"/>
          <p:cNvSpPr/>
          <p:nvPr/>
        </p:nvSpPr>
        <p:spPr>
          <a:xfrm>
            <a:off x="3776804" y="3310654"/>
            <a:ext cx="1368152" cy="25241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b="1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패밀리 관리</a:t>
            </a:r>
            <a:endParaRPr lang="ko-KR" altLang="en-US" sz="700" b="1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9" name="모서리가 둥근 직사각형 78"/>
          <p:cNvSpPr/>
          <p:nvPr/>
        </p:nvSpPr>
        <p:spPr>
          <a:xfrm>
            <a:off x="5525248" y="4805638"/>
            <a:ext cx="1368152" cy="252412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가맹점 관리 </a:t>
            </a:r>
            <a:r>
              <a:rPr lang="en-US" altLang="ko-KR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舊 매장관리</a:t>
            </a:r>
            <a:r>
              <a:rPr lang="en-US" altLang="ko-KR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4" name="모서리가 둥근 직사각형 83"/>
          <p:cNvSpPr/>
          <p:nvPr/>
        </p:nvSpPr>
        <p:spPr>
          <a:xfrm>
            <a:off x="3776804" y="3706314"/>
            <a:ext cx="1368152" cy="252412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가맹점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5" name="모서리가 둥근 직사각형 84"/>
          <p:cNvSpPr/>
          <p:nvPr/>
        </p:nvSpPr>
        <p:spPr>
          <a:xfrm>
            <a:off x="3776804" y="3999890"/>
            <a:ext cx="1368152" cy="252412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배달기사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6" name="모서리가 둥근 직사각형 85"/>
          <p:cNvSpPr/>
          <p:nvPr/>
        </p:nvSpPr>
        <p:spPr>
          <a:xfrm>
            <a:off x="3776804" y="4290496"/>
            <a:ext cx="1368152" cy="252412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700" spc="-3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회원</a:t>
            </a:r>
            <a:endParaRPr lang="ko-KR" altLang="en-US" sz="700" spc="-3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5835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20045</TotalTime>
  <Words>223</Words>
  <Application>Microsoft Office PowerPoint</Application>
  <PresentationFormat>사용자 지정</PresentationFormat>
  <Paragraphs>75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돋움</vt:lpstr>
      <vt:lpstr>맑은 고딕</vt:lpstr>
      <vt:lpstr>Arial</vt:lpstr>
      <vt:lpstr>Century Gothic</vt:lpstr>
      <vt:lpstr>Times New Roman</vt:lpstr>
      <vt:lpstr>Office 테마</vt:lpstr>
      <vt:lpstr>디자인 사용자 지정</vt:lpstr>
      <vt:lpstr>1_디자인 사용자 지정</vt:lpstr>
      <vt:lpstr>PowerPoint 프레젠테이션</vt:lpstr>
      <vt:lpstr>PowerPoint 프레젠테이션</vt:lpstr>
      <vt:lpstr>PowerPoint 프레젠테이션</vt:lpstr>
    </vt:vector>
  </TitlesOfParts>
  <Company>iamj-companyPC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JEON JAEHAN</dc:creator>
  <cp:lastModifiedBy>moongci-admin</cp:lastModifiedBy>
  <cp:revision>5127</cp:revision>
  <cp:lastPrinted>2021-01-20T03:05:42Z</cp:lastPrinted>
  <dcterms:created xsi:type="dcterms:W3CDTF">2018-06-12T05:31:44Z</dcterms:created>
  <dcterms:modified xsi:type="dcterms:W3CDTF">2021-01-21T09:37:40Z</dcterms:modified>
</cp:coreProperties>
</file>